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customXml/itemProps5.xml" ContentType="application/vnd.openxmlformats-officedocument.customXmlProperties+xml"/>
  <Override PartName="/customXml/itemProps6.xml" ContentType="application/vnd.openxmlformats-officedocument.customXmlProperties+xml"/>
  <Override PartName="/customXml/itemProps7.xml" ContentType="application/vnd.openxmlformats-officedocument.customXmlProperties+xml"/>
  <Override PartName="/customXml/itemProps8.xml" ContentType="application/vnd.openxmlformats-officedocument.customXmlProperties+xml"/>
  <Override PartName="/customXml/itemProps9.xml" ContentType="application/vnd.openxmlformats-officedocument.customXmlProperties+xml"/>
  <Override PartName="/customXml/itemProps10.xml" ContentType="application/vnd.openxmlformats-officedocument.customXmlProperties+xml"/>
  <Override PartName="/customXml/itemProps11.xml" ContentType="application/vnd.openxmlformats-officedocument.customXmlProperties+xml"/>
  <Override PartName="/customXml/itemProps12.xml" ContentType="application/vnd.openxmlformats-officedocument.customXmlProperties+xml"/>
  <Override PartName="/customXml/itemProps13.xml" ContentType="application/vnd.openxmlformats-officedocument.customXmlProperties+xml"/>
  <Override PartName="/customXml/itemProps14.xml" ContentType="application/vnd.openxmlformats-officedocument.customXmlProperties+xml"/>
  <Override PartName="/customXml/itemProps15.xml" ContentType="application/vnd.openxmlformats-officedocument.customXmlProperties+xml"/>
  <Override PartName="/customXml/itemProps16.xml" ContentType="application/vnd.openxmlformats-officedocument.customXmlProperties+xml"/>
  <Override PartName="/customXml/itemProps17.xml" ContentType="application/vnd.openxmlformats-officedocument.customXmlProperties+xml"/>
  <Override PartName="/customXml/itemProps18.xml" ContentType="application/vnd.openxmlformats-officedocument.customXmlProperties+xml"/>
  <Override PartName="/customXml/itemProps19.xml" ContentType="application/vnd.openxmlformats-officedocument.customXmlProperties+xml"/>
  <Override PartName="/customXml/itemProps20.xml" ContentType="application/vnd.openxmlformats-officedocument.customXmlProperties+xml"/>
  <Override PartName="/customXml/itemProps21.xml" ContentType="application/vnd.openxmlformats-officedocument.customXmlProperties+xml"/>
  <Override PartName="/customXml/itemProps22.xml" ContentType="application/vnd.openxmlformats-officedocument.customXmlProperties+xml"/>
  <Override PartName="/customXml/itemProps23.xml" ContentType="application/vnd.openxmlformats-officedocument.customXmlProperties+xml"/>
  <Override PartName="/customXml/itemProps24.xml" ContentType="application/vnd.openxmlformats-officedocument.customXmlProperties+xml"/>
  <Override PartName="/customXml/itemProps25.xml" ContentType="application/vnd.openxmlformats-officedocument.customXmlProperties+xml"/>
  <Override PartName="/customXml/itemProps26.xml" ContentType="application/vnd.openxmlformats-officedocument.customXmlProperties+xml"/>
  <Override PartName="/customXml/itemProps27.xml" ContentType="application/vnd.openxmlformats-officedocument.customXmlProperties+xml"/>
  <Override PartName="/customXml/itemProps28.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Override1.xml" ContentType="application/vnd.openxmlformats-officedocument.themeOverr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29"/>
  </p:sldMasterIdLst>
  <p:notesMasterIdLst>
    <p:notesMasterId r:id="rId55"/>
  </p:notesMasterIdLst>
  <p:sldIdLst>
    <p:sldId id="273" r:id="rId30"/>
    <p:sldId id="299" r:id="rId31"/>
    <p:sldId id="301" r:id="rId32"/>
    <p:sldId id="302" r:id="rId33"/>
    <p:sldId id="303" r:id="rId34"/>
    <p:sldId id="304" r:id="rId35"/>
    <p:sldId id="305" r:id="rId36"/>
    <p:sldId id="306" r:id="rId37"/>
    <p:sldId id="307" r:id="rId38"/>
    <p:sldId id="308" r:id="rId39"/>
    <p:sldId id="309" r:id="rId40"/>
    <p:sldId id="310" r:id="rId41"/>
    <p:sldId id="311" r:id="rId42"/>
    <p:sldId id="312" r:id="rId43"/>
    <p:sldId id="313" r:id="rId44"/>
    <p:sldId id="315" r:id="rId45"/>
    <p:sldId id="316" r:id="rId46"/>
    <p:sldId id="317" r:id="rId47"/>
    <p:sldId id="318" r:id="rId48"/>
    <p:sldId id="319" r:id="rId49"/>
    <p:sldId id="320" r:id="rId50"/>
    <p:sldId id="321" r:id="rId51"/>
    <p:sldId id="322" r:id="rId52"/>
    <p:sldId id="323" r:id="rId53"/>
    <p:sldId id="325" r:id="rId54"/>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98" userDrawn="1">
          <p15:clr>
            <a:srgbClr val="A4A3A4"/>
          </p15:clr>
        </p15:guide>
        <p15:guide id="2" pos="461" userDrawn="1">
          <p15:clr>
            <a:srgbClr val="A4A3A4"/>
          </p15:clr>
        </p15:guide>
        <p15:guide id="3" pos="7219" userDrawn="1">
          <p15:clr>
            <a:srgbClr val="A4A3A4"/>
          </p15:clr>
        </p15:guide>
        <p15:guide id="4" orient="horz" pos="913" userDrawn="1">
          <p15:clr>
            <a:srgbClr val="A4A3A4"/>
          </p15:clr>
        </p15:guide>
        <p15:guide id="5" orient="horz" pos="3627" userDrawn="1">
          <p15:clr>
            <a:srgbClr val="A4A3A4"/>
          </p15:clr>
        </p15:guide>
        <p15:guide id="6" orient="horz" pos="147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3005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8816" autoAdjust="0"/>
    <p:restoredTop sz="96670" autoAdjust="0"/>
  </p:normalViewPr>
  <p:slideViewPr>
    <p:cSldViewPr snapToGrid="0" showGuides="1">
      <p:cViewPr varScale="1">
        <p:scale>
          <a:sx n="105" d="100"/>
          <a:sy n="105" d="100"/>
        </p:scale>
        <p:origin x="78" y="138"/>
      </p:cViewPr>
      <p:guideLst>
        <p:guide orient="horz" pos="498"/>
        <p:guide pos="461"/>
        <p:guide pos="7219"/>
        <p:guide orient="horz" pos="913"/>
        <p:guide orient="horz" pos="3627"/>
        <p:guide orient="horz" pos="1471"/>
      </p:guideLst>
    </p:cSldViewPr>
  </p:slideViewPr>
  <p:outlineViewPr>
    <p:cViewPr>
      <p:scale>
        <a:sx n="33" d="100"/>
        <a:sy n="33" d="100"/>
      </p:scale>
      <p:origin x="0" y="0"/>
    </p:cViewPr>
  </p:outlin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customXml" Target="../customXml/item13.xml"/><Relationship Id="rId18" Type="http://schemas.openxmlformats.org/officeDocument/2006/relationships/customXml" Target="../customXml/item18.xml"/><Relationship Id="rId26" Type="http://schemas.openxmlformats.org/officeDocument/2006/relationships/customXml" Target="../customXml/item26.xml"/><Relationship Id="rId39" Type="http://schemas.openxmlformats.org/officeDocument/2006/relationships/slide" Target="slides/slide10.xml"/><Relationship Id="rId21" Type="http://schemas.openxmlformats.org/officeDocument/2006/relationships/customXml" Target="../customXml/item21.xml"/><Relationship Id="rId34" Type="http://schemas.openxmlformats.org/officeDocument/2006/relationships/slide" Target="slides/slide5.xml"/><Relationship Id="rId42" Type="http://schemas.openxmlformats.org/officeDocument/2006/relationships/slide" Target="slides/slide13.xml"/><Relationship Id="rId47" Type="http://schemas.openxmlformats.org/officeDocument/2006/relationships/slide" Target="slides/slide18.xml"/><Relationship Id="rId50" Type="http://schemas.openxmlformats.org/officeDocument/2006/relationships/slide" Target="slides/slide21.xml"/><Relationship Id="rId55" Type="http://schemas.openxmlformats.org/officeDocument/2006/relationships/notesMaster" Target="notesMasters/notesMaster1.xml"/><Relationship Id="rId7" Type="http://schemas.openxmlformats.org/officeDocument/2006/relationships/customXml" Target="../customXml/item7.xml"/><Relationship Id="rId2" Type="http://schemas.openxmlformats.org/officeDocument/2006/relationships/customXml" Target="../customXml/item2.xml"/><Relationship Id="rId16" Type="http://schemas.openxmlformats.org/officeDocument/2006/relationships/customXml" Target="../customXml/item16.xml"/><Relationship Id="rId29" Type="http://schemas.openxmlformats.org/officeDocument/2006/relationships/slideMaster" Target="slideMasters/slideMaster1.xml"/><Relationship Id="rId11" Type="http://schemas.openxmlformats.org/officeDocument/2006/relationships/customXml" Target="../customXml/item11.xml"/><Relationship Id="rId24" Type="http://schemas.openxmlformats.org/officeDocument/2006/relationships/customXml" Target="../customXml/item24.xml"/><Relationship Id="rId32" Type="http://schemas.openxmlformats.org/officeDocument/2006/relationships/slide" Target="slides/slide3.xml"/><Relationship Id="rId37" Type="http://schemas.openxmlformats.org/officeDocument/2006/relationships/slide" Target="slides/slide8.xml"/><Relationship Id="rId40" Type="http://schemas.openxmlformats.org/officeDocument/2006/relationships/slide" Target="slides/slide11.xml"/><Relationship Id="rId45" Type="http://schemas.openxmlformats.org/officeDocument/2006/relationships/slide" Target="slides/slide16.xml"/><Relationship Id="rId53" Type="http://schemas.openxmlformats.org/officeDocument/2006/relationships/slide" Target="slides/slide24.xml"/><Relationship Id="rId58" Type="http://schemas.openxmlformats.org/officeDocument/2006/relationships/theme" Target="theme/theme1.xml"/><Relationship Id="rId5" Type="http://schemas.openxmlformats.org/officeDocument/2006/relationships/customXml" Target="../customXml/item5.xml"/><Relationship Id="rId19" Type="http://schemas.openxmlformats.org/officeDocument/2006/relationships/customXml" Target="../customXml/item19.xml"/><Relationship Id="rId4" Type="http://schemas.openxmlformats.org/officeDocument/2006/relationships/customXml" Target="../customXml/item4.xml"/><Relationship Id="rId9" Type="http://schemas.openxmlformats.org/officeDocument/2006/relationships/customXml" Target="../customXml/item9.xml"/><Relationship Id="rId14" Type="http://schemas.openxmlformats.org/officeDocument/2006/relationships/customXml" Target="../customXml/item14.xml"/><Relationship Id="rId22" Type="http://schemas.openxmlformats.org/officeDocument/2006/relationships/customXml" Target="../customXml/item22.xml"/><Relationship Id="rId27" Type="http://schemas.openxmlformats.org/officeDocument/2006/relationships/customXml" Target="../customXml/item27.xml"/><Relationship Id="rId30" Type="http://schemas.openxmlformats.org/officeDocument/2006/relationships/slide" Target="slides/slide1.xml"/><Relationship Id="rId35" Type="http://schemas.openxmlformats.org/officeDocument/2006/relationships/slide" Target="slides/slide6.xml"/><Relationship Id="rId43" Type="http://schemas.openxmlformats.org/officeDocument/2006/relationships/slide" Target="slides/slide14.xml"/><Relationship Id="rId48" Type="http://schemas.openxmlformats.org/officeDocument/2006/relationships/slide" Target="slides/slide19.xml"/><Relationship Id="rId56" Type="http://schemas.openxmlformats.org/officeDocument/2006/relationships/presProps" Target="presProps.xml"/><Relationship Id="rId8" Type="http://schemas.openxmlformats.org/officeDocument/2006/relationships/customXml" Target="../customXml/item8.xml"/><Relationship Id="rId51" Type="http://schemas.openxmlformats.org/officeDocument/2006/relationships/slide" Target="slides/slide22.xml"/><Relationship Id="rId3" Type="http://schemas.openxmlformats.org/officeDocument/2006/relationships/customXml" Target="../customXml/item3.xml"/><Relationship Id="rId12" Type="http://schemas.openxmlformats.org/officeDocument/2006/relationships/customXml" Target="../customXml/item12.xml"/><Relationship Id="rId17" Type="http://schemas.openxmlformats.org/officeDocument/2006/relationships/customXml" Target="../customXml/item17.xml"/><Relationship Id="rId25" Type="http://schemas.openxmlformats.org/officeDocument/2006/relationships/customXml" Target="../customXml/item25.xml"/><Relationship Id="rId33" Type="http://schemas.openxmlformats.org/officeDocument/2006/relationships/slide" Target="slides/slide4.xml"/><Relationship Id="rId38" Type="http://schemas.openxmlformats.org/officeDocument/2006/relationships/slide" Target="slides/slide9.xml"/><Relationship Id="rId46" Type="http://schemas.openxmlformats.org/officeDocument/2006/relationships/slide" Target="slides/slide17.xml"/><Relationship Id="rId59" Type="http://schemas.openxmlformats.org/officeDocument/2006/relationships/tableStyles" Target="tableStyles.xml"/><Relationship Id="rId20" Type="http://schemas.openxmlformats.org/officeDocument/2006/relationships/customXml" Target="../customXml/item20.xml"/><Relationship Id="rId41" Type="http://schemas.openxmlformats.org/officeDocument/2006/relationships/slide" Target="slides/slide12.xml"/><Relationship Id="rId54"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customXml" Target="../customXml/item6.xml"/><Relationship Id="rId15" Type="http://schemas.openxmlformats.org/officeDocument/2006/relationships/customXml" Target="../customXml/item15.xml"/><Relationship Id="rId23" Type="http://schemas.openxmlformats.org/officeDocument/2006/relationships/customXml" Target="../customXml/item23.xml"/><Relationship Id="rId28" Type="http://schemas.openxmlformats.org/officeDocument/2006/relationships/customXml" Target="../customXml/item28.xml"/><Relationship Id="rId36" Type="http://schemas.openxmlformats.org/officeDocument/2006/relationships/slide" Target="slides/slide7.xml"/><Relationship Id="rId49" Type="http://schemas.openxmlformats.org/officeDocument/2006/relationships/slide" Target="slides/slide20.xml"/><Relationship Id="rId57" Type="http://schemas.openxmlformats.org/officeDocument/2006/relationships/viewProps" Target="viewProps.xml"/><Relationship Id="rId10" Type="http://schemas.openxmlformats.org/officeDocument/2006/relationships/customXml" Target="../customXml/item10.xml"/><Relationship Id="rId31" Type="http://schemas.openxmlformats.org/officeDocument/2006/relationships/slide" Target="slides/slide2.xml"/><Relationship Id="rId44" Type="http://schemas.openxmlformats.org/officeDocument/2006/relationships/slide" Target="slides/slide15.xml"/><Relationship Id="rId52" Type="http://schemas.openxmlformats.org/officeDocument/2006/relationships/slide" Target="slides/slide2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4B5A8A8-EF68-4013-95C9-55F0B29DE8C3}" type="datetimeFigureOut">
              <a:rPr lang="de-DE" smtClean="0"/>
              <a:t>13.04.2021</a:t>
            </a:fld>
            <a:endParaRPr lang="de-DE"/>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11EFF85-5E03-4776-8827-129DF3530DA9}" type="slidenum">
              <a:rPr lang="de-DE" smtClean="0"/>
              <a:t>‹Nr.›</a:t>
            </a:fld>
            <a:endParaRPr lang="de-DE"/>
          </a:p>
        </p:txBody>
      </p:sp>
    </p:spTree>
    <p:extLst>
      <p:ext uri="{BB962C8B-B14F-4D97-AF65-F5344CB8AC3E}">
        <p14:creationId xmlns:p14="http://schemas.microsoft.com/office/powerpoint/2010/main" val="314189887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5.jpe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6.jpe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elfolie">
    <p:spTree>
      <p:nvGrpSpPr>
        <p:cNvPr id="1" name=""/>
        <p:cNvGrpSpPr/>
        <p:nvPr/>
      </p:nvGrpSpPr>
      <p:grpSpPr>
        <a:xfrm>
          <a:off x="0" y="0"/>
          <a:ext cx="0" cy="0"/>
          <a:chOff x="0" y="0"/>
          <a:chExt cx="0" cy="0"/>
        </a:xfrm>
      </p:grpSpPr>
      <p:pic>
        <p:nvPicPr>
          <p:cNvPr id="15" name="Hintergrundbild">
            <a:extLst>
              <a:ext uri="{FF2B5EF4-FFF2-40B4-BE49-F238E27FC236}">
                <a16:creationId xmlns:a16="http://schemas.microsoft.com/office/drawing/2014/main" id="{8F85C3F5-7601-41D1-B316-A700DA4B3B1A}"/>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9" name="KBV Logo">
            <a:extLst>
              <a:ext uri="{FF2B5EF4-FFF2-40B4-BE49-F238E27FC236}">
                <a16:creationId xmlns:a16="http://schemas.microsoft.com/office/drawing/2014/main" id="{732C4882-F47B-4ED3-9FBA-55128CD3370A}"/>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40000" y="540000"/>
            <a:ext cx="2556487" cy="835200"/>
          </a:xfrm>
          <a:prstGeom prst="rect">
            <a:avLst/>
          </a:prstGeom>
        </p:spPr>
      </p:pic>
      <p:sp>
        <p:nvSpPr>
          <p:cNvPr id="17" name="Rechteck 16" hidden="1">
            <a:extLst>
              <a:ext uri="{FF2B5EF4-FFF2-40B4-BE49-F238E27FC236}">
                <a16:creationId xmlns:a16="http://schemas.microsoft.com/office/drawing/2014/main" id="{A1F214EE-8619-4096-A2C9-0429F93D89C0}"/>
              </a:ext>
            </a:extLst>
          </p:cNvPr>
          <p:cNvSpPr/>
          <p:nvPr userDrawn="1"/>
        </p:nvSpPr>
        <p:spPr>
          <a:xfrm>
            <a:off x="0" y="0"/>
            <a:ext cx="5055351" cy="3801600"/>
          </a:xfrm>
          <a:prstGeom prst="rect">
            <a:avLst/>
          </a:prstGeom>
          <a:solidFill>
            <a:schemeClr val="accent1">
              <a:alpha val="3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DE"/>
          </a:p>
        </p:txBody>
      </p:sp>
      <p:sp>
        <p:nvSpPr>
          <p:cNvPr id="3" name="Untertitel 2">
            <a:extLst>
              <a:ext uri="{FF2B5EF4-FFF2-40B4-BE49-F238E27FC236}">
                <a16:creationId xmlns:a16="http://schemas.microsoft.com/office/drawing/2014/main" id="{010FA181-1F63-4F25-B269-396E474D3747}"/>
              </a:ext>
            </a:extLst>
          </p:cNvPr>
          <p:cNvSpPr>
            <a:spLocks noGrp="1"/>
          </p:cNvSpPr>
          <p:nvPr>
            <p:ph type="subTitle" idx="1" hasCustomPrompt="1"/>
          </p:nvPr>
        </p:nvSpPr>
        <p:spPr>
          <a:xfrm>
            <a:off x="539997" y="3923687"/>
            <a:ext cx="8579838" cy="1620000"/>
          </a:xfrm>
        </p:spPr>
        <p:txBody>
          <a:bodyPr/>
          <a:lstStyle>
            <a:lvl1pPr marL="0" indent="0" algn="l">
              <a:lnSpc>
                <a:spcPct val="89000"/>
              </a:lnSpc>
              <a:spcBef>
                <a:spcPts val="0"/>
              </a:spcBef>
              <a:buFont typeface="Arial" panose="020B0604020202020204" pitchFamily="34" charset="0"/>
              <a:buNone/>
              <a:defRPr sz="3650" b="0" cap="all" baseline="0">
                <a:solidFill>
                  <a:schemeClr val="accent1"/>
                </a:solidFill>
                <a:latin typeface="+mn-lt"/>
              </a:defRPr>
            </a:lvl1pPr>
            <a:lvl2pPr marL="0" indent="0" algn="l">
              <a:lnSpc>
                <a:spcPct val="89000"/>
              </a:lnSpc>
              <a:spcBef>
                <a:spcPts val="0"/>
              </a:spcBef>
              <a:buFont typeface="Arial" panose="020B0604020202020204" pitchFamily="34" charset="0"/>
              <a:buNone/>
              <a:defRPr sz="3650" b="0" cap="all" baseline="0">
                <a:solidFill>
                  <a:schemeClr val="accent1"/>
                </a:solidFill>
                <a:latin typeface="+mn-lt"/>
              </a:defRPr>
            </a:lvl2pPr>
            <a:lvl3pPr marL="0" indent="0" algn="l">
              <a:lnSpc>
                <a:spcPct val="89000"/>
              </a:lnSpc>
              <a:spcBef>
                <a:spcPts val="0"/>
              </a:spcBef>
              <a:buFont typeface="Arial" panose="020B0604020202020204" pitchFamily="34" charset="0"/>
              <a:buNone/>
              <a:defRPr sz="3650" b="0" cap="all" baseline="0">
                <a:solidFill>
                  <a:schemeClr val="accent1"/>
                </a:solidFill>
                <a:latin typeface="+mn-lt"/>
              </a:defRPr>
            </a:lvl3pPr>
            <a:lvl4pPr marL="0" indent="0" algn="l">
              <a:lnSpc>
                <a:spcPct val="89000"/>
              </a:lnSpc>
              <a:spcBef>
                <a:spcPts val="0"/>
              </a:spcBef>
              <a:buFont typeface="Arial" panose="020B0604020202020204" pitchFamily="34" charset="0"/>
              <a:buNone/>
              <a:defRPr sz="3650" b="0" cap="all" baseline="0">
                <a:solidFill>
                  <a:schemeClr val="accent1"/>
                </a:solidFill>
                <a:latin typeface="+mn-lt"/>
              </a:defRPr>
            </a:lvl4pPr>
            <a:lvl5pPr marL="0" indent="0" algn="l">
              <a:lnSpc>
                <a:spcPct val="89000"/>
              </a:lnSpc>
              <a:spcBef>
                <a:spcPts val="0"/>
              </a:spcBef>
              <a:buFont typeface="Arial" panose="020B0604020202020204" pitchFamily="34" charset="0"/>
              <a:buNone/>
              <a:defRPr sz="3650" b="0" cap="all" baseline="0">
                <a:solidFill>
                  <a:schemeClr val="accent1"/>
                </a:solidFill>
                <a:latin typeface="+mn-lt"/>
              </a:defRPr>
            </a:lvl5pPr>
            <a:lvl6pPr marL="0" indent="0" algn="l">
              <a:lnSpc>
                <a:spcPct val="89000"/>
              </a:lnSpc>
              <a:spcBef>
                <a:spcPts val="0"/>
              </a:spcBef>
              <a:buFont typeface="Arial" panose="020B0604020202020204" pitchFamily="34" charset="0"/>
              <a:buNone/>
              <a:defRPr sz="3650" b="0" cap="all" baseline="0">
                <a:solidFill>
                  <a:schemeClr val="accent1"/>
                </a:solidFill>
                <a:latin typeface="+mn-lt"/>
              </a:defRPr>
            </a:lvl6pPr>
            <a:lvl7pPr marL="0" indent="0" algn="l">
              <a:lnSpc>
                <a:spcPct val="89000"/>
              </a:lnSpc>
              <a:spcBef>
                <a:spcPts val="0"/>
              </a:spcBef>
              <a:buFont typeface="Arial" panose="020B0604020202020204" pitchFamily="34" charset="0"/>
              <a:buNone/>
              <a:defRPr sz="3650" b="0" cap="all" baseline="0">
                <a:solidFill>
                  <a:schemeClr val="accent1"/>
                </a:solidFill>
                <a:latin typeface="+mn-lt"/>
              </a:defRPr>
            </a:lvl7pPr>
            <a:lvl8pPr marL="0" indent="0" algn="l">
              <a:lnSpc>
                <a:spcPct val="89000"/>
              </a:lnSpc>
              <a:spcBef>
                <a:spcPts val="0"/>
              </a:spcBef>
              <a:buFont typeface="Arial" panose="020B0604020202020204" pitchFamily="34" charset="0"/>
              <a:buNone/>
              <a:defRPr sz="3650" b="0" cap="all" baseline="0">
                <a:solidFill>
                  <a:schemeClr val="accent1"/>
                </a:solidFill>
                <a:latin typeface="+mn-lt"/>
              </a:defRPr>
            </a:lvl8pPr>
            <a:lvl9pPr marL="0" indent="0" algn="l">
              <a:lnSpc>
                <a:spcPct val="89000"/>
              </a:lnSpc>
              <a:spcBef>
                <a:spcPts val="0"/>
              </a:spcBef>
              <a:buFont typeface="Arial" panose="020B0604020202020204" pitchFamily="34" charset="0"/>
              <a:buNone/>
              <a:defRPr sz="3650" b="0" cap="all" baseline="0">
                <a:solidFill>
                  <a:schemeClr val="accent1"/>
                </a:solidFill>
                <a:latin typeface="+mn-lt"/>
              </a:defRPr>
            </a:lvl9pPr>
          </a:lstStyle>
          <a:p>
            <a:pPr lvl="0"/>
            <a:r>
              <a:rPr lang="de-DE" dirty="0"/>
              <a:t>Zusatzbezeichnung &amp; Datum</a:t>
            </a:r>
            <a:br>
              <a:rPr lang="de-DE" dirty="0"/>
            </a:br>
            <a:r>
              <a:rPr lang="de-DE" dirty="0"/>
              <a:t>maximal drei </a:t>
            </a:r>
            <a:r>
              <a:rPr lang="de-DE" dirty="0" smtClean="0"/>
              <a:t>Zeilen</a:t>
            </a:r>
            <a:endParaRPr lang="de-DE" dirty="0"/>
          </a:p>
        </p:txBody>
      </p:sp>
      <p:sp>
        <p:nvSpPr>
          <p:cNvPr id="2" name="Titel 1">
            <a:extLst>
              <a:ext uri="{FF2B5EF4-FFF2-40B4-BE49-F238E27FC236}">
                <a16:creationId xmlns:a16="http://schemas.microsoft.com/office/drawing/2014/main" id="{12D87D10-ACA1-4B8C-BCD3-5C4573EF0466}"/>
              </a:ext>
            </a:extLst>
          </p:cNvPr>
          <p:cNvSpPr>
            <a:spLocks noGrp="1"/>
          </p:cNvSpPr>
          <p:nvPr>
            <p:ph type="ctrTitle" hasCustomPrompt="1"/>
          </p:nvPr>
        </p:nvSpPr>
        <p:spPr>
          <a:xfrm>
            <a:off x="540000" y="2306068"/>
            <a:ext cx="8579838" cy="1620000"/>
          </a:xfrm>
        </p:spPr>
        <p:txBody>
          <a:bodyPr anchor="b"/>
          <a:lstStyle>
            <a:lvl1pPr marL="0" indent="0" algn="l">
              <a:lnSpc>
                <a:spcPct val="89000"/>
              </a:lnSpc>
              <a:spcBef>
                <a:spcPts val="0"/>
              </a:spcBef>
              <a:buFont typeface="Arial" panose="020B0604020202020204" pitchFamily="34" charset="0"/>
              <a:buNone/>
              <a:defRPr sz="3650" b="1" cap="all" baseline="0">
                <a:solidFill>
                  <a:schemeClr val="accent1"/>
                </a:solidFill>
                <a:latin typeface="+mj-lt"/>
              </a:defRPr>
            </a:lvl1pPr>
          </a:lstStyle>
          <a:p>
            <a:r>
              <a:rPr lang="de-DE" dirty="0"/>
              <a:t>Titel der Präsentation</a:t>
            </a:r>
            <a:br>
              <a:rPr lang="de-DE" dirty="0"/>
            </a:br>
            <a:r>
              <a:rPr lang="de-DE" dirty="0"/>
              <a:t>maximal drei Zeilen</a:t>
            </a:r>
          </a:p>
        </p:txBody>
      </p:sp>
      <p:sp>
        <p:nvSpPr>
          <p:cNvPr id="18" name="Vertikaler Textplatzhalter 2">
            <a:extLst>
              <a:ext uri="{FF2B5EF4-FFF2-40B4-BE49-F238E27FC236}">
                <a16:creationId xmlns:a16="http://schemas.microsoft.com/office/drawing/2014/main" id="{8EBB1262-3AFB-4E01-95A8-4EDC5F4C0920}"/>
              </a:ext>
            </a:extLst>
          </p:cNvPr>
          <p:cNvSpPr>
            <a:spLocks noGrp="1"/>
          </p:cNvSpPr>
          <p:nvPr>
            <p:ph type="body" orient="vert" idx="13" hasCustomPrompt="1"/>
          </p:nvPr>
        </p:nvSpPr>
        <p:spPr>
          <a:xfrm>
            <a:off x="539998" y="5868000"/>
            <a:ext cx="8579838" cy="504000"/>
          </a:xfrm>
        </p:spPr>
        <p:txBody>
          <a:bodyPr vert="horz" anchor="b" anchorCtr="0"/>
          <a:lstStyle>
            <a:lvl1pPr marL="0" marR="0" indent="0" algn="l" defTabSz="914400" rtl="0" eaLnBrk="1" fontAlgn="auto" latinLnBrk="0" hangingPunct="1">
              <a:lnSpc>
                <a:spcPct val="93000"/>
              </a:lnSpc>
              <a:spcBef>
                <a:spcPts val="0"/>
              </a:spcBef>
              <a:spcAft>
                <a:spcPts val="0"/>
              </a:spcAft>
              <a:buClrTx/>
              <a:buSzTx/>
              <a:buFont typeface="Arial" panose="020B0604020202020204" pitchFamily="34" charset="0"/>
              <a:buNone/>
              <a:tabLst/>
              <a:defRPr sz="1600" cap="all" baseline="0">
                <a:solidFill>
                  <a:schemeClr val="accent1"/>
                </a:solidFill>
              </a:defRPr>
            </a:lvl1pPr>
            <a:lvl2pPr marL="0" indent="0">
              <a:lnSpc>
                <a:spcPct val="93000"/>
              </a:lnSpc>
              <a:spcBef>
                <a:spcPts val="0"/>
              </a:spcBef>
              <a:buFont typeface="Arial" panose="020B0604020202020204" pitchFamily="34" charset="0"/>
              <a:buNone/>
              <a:defRPr sz="1600" cap="all" baseline="0">
                <a:solidFill>
                  <a:schemeClr val="accent1"/>
                </a:solidFill>
              </a:defRPr>
            </a:lvl2pPr>
            <a:lvl3pPr marL="0" indent="0">
              <a:lnSpc>
                <a:spcPct val="93000"/>
              </a:lnSpc>
              <a:spcBef>
                <a:spcPts val="0"/>
              </a:spcBef>
              <a:buNone/>
              <a:defRPr sz="1600" cap="all" baseline="0">
                <a:solidFill>
                  <a:schemeClr val="accent1"/>
                </a:solidFill>
              </a:defRPr>
            </a:lvl3pPr>
            <a:lvl4pPr marL="0" indent="0">
              <a:lnSpc>
                <a:spcPct val="93000"/>
              </a:lnSpc>
              <a:spcBef>
                <a:spcPts val="0"/>
              </a:spcBef>
              <a:buNone/>
              <a:defRPr sz="1600" cap="all" baseline="0">
                <a:solidFill>
                  <a:schemeClr val="accent1"/>
                </a:solidFill>
              </a:defRPr>
            </a:lvl4pPr>
            <a:lvl5pPr marL="0" indent="0">
              <a:lnSpc>
                <a:spcPct val="93000"/>
              </a:lnSpc>
              <a:spcBef>
                <a:spcPts val="0"/>
              </a:spcBef>
              <a:buNone/>
              <a:defRPr sz="1600" cap="all" baseline="0">
                <a:solidFill>
                  <a:schemeClr val="accent1"/>
                </a:solidFill>
              </a:defRPr>
            </a:lvl5pPr>
            <a:lvl6pPr marL="0" indent="0">
              <a:lnSpc>
                <a:spcPct val="93000"/>
              </a:lnSpc>
              <a:spcBef>
                <a:spcPts val="0"/>
              </a:spcBef>
              <a:buNone/>
              <a:defRPr sz="1600" cap="all" baseline="0">
                <a:solidFill>
                  <a:schemeClr val="accent1"/>
                </a:solidFill>
              </a:defRPr>
            </a:lvl6pPr>
            <a:lvl7pPr marL="0" indent="0">
              <a:lnSpc>
                <a:spcPct val="93000"/>
              </a:lnSpc>
              <a:spcBef>
                <a:spcPts val="0"/>
              </a:spcBef>
              <a:buNone/>
              <a:defRPr sz="1600" cap="all" baseline="0">
                <a:solidFill>
                  <a:schemeClr val="accent1"/>
                </a:solidFill>
              </a:defRPr>
            </a:lvl7pPr>
            <a:lvl8pPr marL="0" indent="0">
              <a:lnSpc>
                <a:spcPct val="93000"/>
              </a:lnSpc>
              <a:spcBef>
                <a:spcPts val="0"/>
              </a:spcBef>
              <a:buNone/>
              <a:defRPr sz="1600" cap="all" baseline="0">
                <a:solidFill>
                  <a:schemeClr val="accent1"/>
                </a:solidFill>
              </a:defRPr>
            </a:lvl8pPr>
            <a:lvl9pPr marL="0" indent="0">
              <a:lnSpc>
                <a:spcPct val="93000"/>
              </a:lnSpc>
              <a:spcBef>
                <a:spcPts val="0"/>
              </a:spcBef>
              <a:buNone/>
              <a:defRPr sz="1600" cap="all" baseline="0">
                <a:solidFill>
                  <a:schemeClr val="accent1"/>
                </a:solidFill>
              </a:defRPr>
            </a:lvl9pPr>
          </a:lstStyle>
          <a:p>
            <a:pPr lvl="0"/>
            <a:r>
              <a:rPr lang="de-DE" dirty="0"/>
              <a:t>Name Autor/in auf erster Ebene // für Funktionsbezeichnung Autor/in </a:t>
            </a:r>
            <a:br>
              <a:rPr lang="de-DE" dirty="0"/>
            </a:br>
            <a:r>
              <a:rPr lang="de-DE" dirty="0"/>
              <a:t>&gt;&gt; Menü &gt; Start &gt; Absatz &gt; Listenebne </a:t>
            </a:r>
            <a:r>
              <a:rPr lang="de-DE" dirty="0" smtClean="0"/>
              <a:t>erhöhen</a:t>
            </a:r>
          </a:p>
        </p:txBody>
      </p:sp>
      <p:grpSp>
        <p:nvGrpSpPr>
          <p:cNvPr id="13" name="Regieanweisungen"/>
          <p:cNvGrpSpPr/>
          <p:nvPr userDrawn="1"/>
        </p:nvGrpSpPr>
        <p:grpSpPr>
          <a:xfrm>
            <a:off x="731838" y="-684000"/>
            <a:ext cx="14244162" cy="2925388"/>
            <a:chOff x="731838" y="-684000"/>
            <a:chExt cx="14244162" cy="2925388"/>
          </a:xfrm>
        </p:grpSpPr>
        <p:sp>
          <p:nvSpPr>
            <p:cNvPr id="16" name="Hilfslinien">
              <a:extLst>
                <a:ext uri="{FF2B5EF4-FFF2-40B4-BE49-F238E27FC236}">
                  <a16:creationId xmlns:a16="http://schemas.microsoft.com/office/drawing/2014/main" id="{69A25A78-C7BA-4531-A577-BECC94CE3A00}"/>
                </a:ext>
              </a:extLst>
            </p:cNvPr>
            <p:cNvSpPr txBox="1"/>
            <p:nvPr userDrawn="1"/>
          </p:nvSpPr>
          <p:spPr>
            <a:xfrm rot="10800000" flipH="1" flipV="1">
              <a:off x="731838" y="-684000"/>
              <a:ext cx="10728325" cy="540000"/>
            </a:xfrm>
            <a:prstGeom prst="rect">
              <a:avLst/>
            </a:prstGeom>
            <a:noFill/>
            <a:ln w="12700">
              <a:noFill/>
            </a:ln>
          </p:spPr>
          <p:txBody>
            <a:bodyPr vert="horz" wrap="square" lIns="0" tIns="0" rIns="0" bIns="0" rtlCol="0" anchor="b" anchorCtr="0">
              <a:noAutofit/>
            </a:bodyPr>
            <a:lstStyle>
              <a:defPPr>
                <a:defRPr lang="de-DE"/>
              </a:defPPr>
              <a:lvl1pPr marL="0" algn="l" defTabSz="1828709" rtl="0" eaLnBrk="1" latinLnBrk="0" hangingPunct="1">
                <a:defRPr sz="3600" kern="1200">
                  <a:solidFill>
                    <a:schemeClr val="tx1"/>
                  </a:solidFill>
                  <a:latin typeface="+mn-lt"/>
                  <a:ea typeface="+mn-ea"/>
                  <a:cs typeface="+mn-cs"/>
                </a:defRPr>
              </a:lvl1pPr>
              <a:lvl2pPr marL="914354" algn="l" defTabSz="1828709" rtl="0" eaLnBrk="1" latinLnBrk="0" hangingPunct="1">
                <a:defRPr sz="3600" kern="1200">
                  <a:solidFill>
                    <a:schemeClr val="tx1"/>
                  </a:solidFill>
                  <a:latin typeface="+mn-lt"/>
                  <a:ea typeface="+mn-ea"/>
                  <a:cs typeface="+mn-cs"/>
                </a:defRPr>
              </a:lvl2pPr>
              <a:lvl3pPr marL="1828709" algn="l" defTabSz="1828709" rtl="0" eaLnBrk="1" latinLnBrk="0" hangingPunct="1">
                <a:defRPr sz="3600" kern="1200">
                  <a:solidFill>
                    <a:schemeClr val="tx1"/>
                  </a:solidFill>
                  <a:latin typeface="+mn-lt"/>
                  <a:ea typeface="+mn-ea"/>
                  <a:cs typeface="+mn-cs"/>
                </a:defRPr>
              </a:lvl3pPr>
              <a:lvl4pPr marL="2743063" algn="l" defTabSz="1828709" rtl="0" eaLnBrk="1" latinLnBrk="0" hangingPunct="1">
                <a:defRPr sz="3600" kern="1200">
                  <a:solidFill>
                    <a:schemeClr val="tx1"/>
                  </a:solidFill>
                  <a:latin typeface="+mn-lt"/>
                  <a:ea typeface="+mn-ea"/>
                  <a:cs typeface="+mn-cs"/>
                </a:defRPr>
              </a:lvl4pPr>
              <a:lvl5pPr marL="3657417" algn="l" defTabSz="1828709" rtl="0" eaLnBrk="1" latinLnBrk="0" hangingPunct="1">
                <a:defRPr sz="3600" kern="1200">
                  <a:solidFill>
                    <a:schemeClr val="tx1"/>
                  </a:solidFill>
                  <a:latin typeface="+mn-lt"/>
                  <a:ea typeface="+mn-ea"/>
                  <a:cs typeface="+mn-cs"/>
                </a:defRPr>
              </a:lvl5pPr>
              <a:lvl6pPr marL="4571771" algn="l" defTabSz="1828709" rtl="0" eaLnBrk="1" latinLnBrk="0" hangingPunct="1">
                <a:defRPr sz="3600" kern="1200">
                  <a:solidFill>
                    <a:schemeClr val="tx1"/>
                  </a:solidFill>
                  <a:latin typeface="+mn-lt"/>
                  <a:ea typeface="+mn-ea"/>
                  <a:cs typeface="+mn-cs"/>
                </a:defRPr>
              </a:lvl6pPr>
              <a:lvl7pPr marL="5486126" algn="l" defTabSz="1828709" rtl="0" eaLnBrk="1" latinLnBrk="0" hangingPunct="1">
                <a:defRPr sz="3600" kern="1200">
                  <a:solidFill>
                    <a:schemeClr val="tx1"/>
                  </a:solidFill>
                  <a:latin typeface="+mn-lt"/>
                  <a:ea typeface="+mn-ea"/>
                  <a:cs typeface="+mn-cs"/>
                </a:defRPr>
              </a:lvl7pPr>
              <a:lvl8pPr marL="6400480" algn="l" defTabSz="1828709" rtl="0" eaLnBrk="1" latinLnBrk="0" hangingPunct="1">
                <a:defRPr sz="3600" kern="1200">
                  <a:solidFill>
                    <a:schemeClr val="tx1"/>
                  </a:solidFill>
                  <a:latin typeface="+mn-lt"/>
                  <a:ea typeface="+mn-ea"/>
                  <a:cs typeface="+mn-cs"/>
                </a:defRPr>
              </a:lvl8pPr>
              <a:lvl9pPr marL="7314834" algn="l" defTabSz="1828709" rtl="0" eaLnBrk="1" latinLnBrk="0" hangingPunct="1">
                <a:defRPr sz="3600" kern="1200">
                  <a:solidFill>
                    <a:schemeClr val="tx1"/>
                  </a:solidFill>
                  <a:latin typeface="+mn-lt"/>
                  <a:ea typeface="+mn-ea"/>
                  <a:cs typeface="+mn-cs"/>
                </a:defRPr>
              </a:lvl9pPr>
            </a:lstStyle>
            <a:p>
              <a:pPr marL="0" marR="0" lvl="0" indent="0" algn="ctr" defTabSz="2871412" rtl="0" eaLnBrk="1" fontAlgn="auto" latinLnBrk="0" hangingPunct="1">
                <a:lnSpc>
                  <a:spcPct val="100000"/>
                </a:lnSpc>
                <a:spcBef>
                  <a:spcPts val="0"/>
                </a:spcBef>
                <a:spcAft>
                  <a:spcPts val="0"/>
                </a:spcAft>
                <a:buClrTx/>
                <a:buSzTx/>
                <a:buFontTx/>
                <a:buNone/>
                <a:tabLst/>
                <a:defRPr/>
              </a:pPr>
              <a:r>
                <a:rPr kumimoji="0" lang="de-DE" sz="1600" b="0" i="0" u="none" strike="noStrike" kern="1200" cap="none" spc="0" normalizeH="0" baseline="0" noProof="0" dirty="0">
                  <a:ln>
                    <a:noFill/>
                  </a:ln>
                  <a:solidFill>
                    <a:schemeClr val="tx1">
                      <a:lumMod val="50000"/>
                    </a:schemeClr>
                  </a:solidFill>
                  <a:effectLst/>
                  <a:uLnTx/>
                  <a:uFillTx/>
                  <a:latin typeface="+mn-lt"/>
                  <a:ea typeface="+mn-ea"/>
                  <a:cs typeface="+mn-cs"/>
                </a:rPr>
                <a:t>Hilfslinien anzeigen über Menü: </a:t>
              </a:r>
            </a:p>
            <a:p>
              <a:pPr marL="0" marR="0" lvl="0" indent="0" algn="ctr" defTabSz="2871412" rtl="0" eaLnBrk="1" fontAlgn="auto" latinLnBrk="0" hangingPunct="1">
                <a:lnSpc>
                  <a:spcPct val="100000"/>
                </a:lnSpc>
                <a:spcBef>
                  <a:spcPts val="0"/>
                </a:spcBef>
                <a:spcAft>
                  <a:spcPts val="0"/>
                </a:spcAft>
                <a:buClrTx/>
                <a:buSzTx/>
                <a:buFontTx/>
                <a:buNone/>
                <a:tabLst/>
                <a:defRPr/>
              </a:pPr>
              <a:r>
                <a:rPr kumimoji="0" lang="de-DE" sz="1600" b="1" i="0" u="none" strike="noStrike" kern="1200" cap="none" spc="0" normalizeH="0" baseline="0" noProof="0" dirty="0">
                  <a:ln>
                    <a:noFill/>
                  </a:ln>
                  <a:solidFill>
                    <a:schemeClr val="tx1">
                      <a:lumMod val="50000"/>
                    </a:schemeClr>
                  </a:solidFill>
                  <a:effectLst/>
                  <a:uLnTx/>
                  <a:uFillTx/>
                  <a:latin typeface="+mn-lt"/>
                  <a:ea typeface="+mn-ea"/>
                  <a:cs typeface="+mn-cs"/>
                </a:rPr>
                <a:t>Ansicht &gt; Anzeigen &gt; </a:t>
              </a:r>
              <a:r>
                <a:rPr kumimoji="0" lang="de-DE" sz="1600" b="0" i="0" u="none" strike="noStrike" kern="1200" cap="none" spc="0" normalizeH="0" baseline="0" noProof="0" dirty="0">
                  <a:ln>
                    <a:noFill/>
                  </a:ln>
                  <a:solidFill>
                    <a:schemeClr val="tx1">
                      <a:lumMod val="50000"/>
                    </a:schemeClr>
                  </a:solidFill>
                  <a:effectLst/>
                  <a:uLnTx/>
                  <a:uFillTx/>
                  <a:latin typeface="+mn-lt"/>
                  <a:ea typeface="+mn-ea"/>
                  <a:cs typeface="+mn-cs"/>
                </a:rPr>
                <a:t>Haken</a:t>
              </a:r>
              <a:r>
                <a:rPr kumimoji="0" lang="de-DE" sz="1600" b="1" i="0" u="none" strike="noStrike" kern="1200" cap="none" spc="0" normalizeH="0" baseline="0" noProof="0" dirty="0">
                  <a:ln>
                    <a:noFill/>
                  </a:ln>
                  <a:solidFill>
                    <a:schemeClr val="tx1">
                      <a:lumMod val="50000"/>
                    </a:schemeClr>
                  </a:solidFill>
                  <a:effectLst/>
                  <a:uLnTx/>
                  <a:uFillTx/>
                  <a:latin typeface="+mn-lt"/>
                  <a:ea typeface="+mn-ea"/>
                  <a:cs typeface="+mn-cs"/>
                </a:rPr>
                <a:t> </a:t>
              </a:r>
              <a:r>
                <a:rPr kumimoji="0" lang="de-DE" sz="1600" b="0" i="0" u="none" strike="noStrike" kern="1200" cap="none" spc="0" normalizeH="0" baseline="0" noProof="0" dirty="0">
                  <a:ln>
                    <a:noFill/>
                  </a:ln>
                  <a:solidFill>
                    <a:schemeClr val="tx1">
                      <a:lumMod val="50000"/>
                    </a:schemeClr>
                  </a:solidFill>
                  <a:effectLst/>
                  <a:uLnTx/>
                  <a:uFillTx/>
                  <a:latin typeface="+mn-lt"/>
                  <a:ea typeface="+mn-ea"/>
                  <a:cs typeface="+mn-cs"/>
                </a:rPr>
                <a:t>bei</a:t>
              </a:r>
              <a:r>
                <a:rPr kumimoji="0" lang="de-DE" sz="1600" b="1" i="0" u="none" strike="noStrike" kern="1200" cap="none" spc="0" normalizeH="0" baseline="0" noProof="0" dirty="0">
                  <a:ln>
                    <a:noFill/>
                  </a:ln>
                  <a:solidFill>
                    <a:schemeClr val="tx1">
                      <a:lumMod val="50000"/>
                    </a:schemeClr>
                  </a:solidFill>
                  <a:effectLst/>
                  <a:uLnTx/>
                  <a:uFillTx/>
                  <a:latin typeface="+mn-lt"/>
                  <a:ea typeface="+mn-ea"/>
                  <a:cs typeface="+mn-cs"/>
                </a:rPr>
                <a:t> Führungslinien </a:t>
              </a:r>
              <a:r>
                <a:rPr kumimoji="0" lang="de-DE" sz="1600" b="0" i="0" u="none" strike="noStrike" kern="1200" cap="none" spc="0" normalizeH="0" baseline="0" noProof="0" dirty="0">
                  <a:ln>
                    <a:noFill/>
                  </a:ln>
                  <a:solidFill>
                    <a:schemeClr val="tx1">
                      <a:lumMod val="50000"/>
                    </a:schemeClr>
                  </a:solidFill>
                  <a:effectLst/>
                  <a:uLnTx/>
                  <a:uFillTx/>
                  <a:latin typeface="+mn-lt"/>
                  <a:ea typeface="+mn-ea"/>
                  <a:cs typeface="+mn-cs"/>
                </a:rPr>
                <a:t>setzen</a:t>
              </a:r>
            </a:p>
          </p:txBody>
        </p:sp>
        <p:sp>
          <p:nvSpPr>
            <p:cNvPr id="19" name="Zurücksetzen">
              <a:extLst>
                <a:ext uri="{FF2B5EF4-FFF2-40B4-BE49-F238E27FC236}">
                  <a16:creationId xmlns:a16="http://schemas.microsoft.com/office/drawing/2014/main" id="{B73AFC4D-6B0A-4156-9AE4-E2167CE9728C}"/>
                </a:ext>
              </a:extLst>
            </p:cNvPr>
            <p:cNvSpPr txBox="1"/>
            <p:nvPr userDrawn="1"/>
          </p:nvSpPr>
          <p:spPr>
            <a:xfrm rot="10800000" flipH="1" flipV="1">
              <a:off x="12348000" y="0"/>
              <a:ext cx="2628000" cy="790575"/>
            </a:xfrm>
            <a:prstGeom prst="rect">
              <a:avLst/>
            </a:prstGeom>
            <a:noFill/>
            <a:ln w="12700">
              <a:noFill/>
            </a:ln>
          </p:spPr>
          <p:txBody>
            <a:bodyPr vert="horz" wrap="square" lIns="0" tIns="0" rIns="0" bIns="0" rtlCol="0" anchor="t" anchorCtr="0">
              <a:noAutofit/>
            </a:bodyPr>
            <a:lstStyle>
              <a:defPPr>
                <a:defRPr lang="de-DE"/>
              </a:defPPr>
              <a:lvl1pPr marL="0" algn="l" defTabSz="1828709" rtl="0" eaLnBrk="1" latinLnBrk="0" hangingPunct="1">
                <a:defRPr sz="3600" kern="1200">
                  <a:solidFill>
                    <a:schemeClr val="tx1"/>
                  </a:solidFill>
                  <a:latin typeface="+mn-lt"/>
                  <a:ea typeface="+mn-ea"/>
                  <a:cs typeface="+mn-cs"/>
                </a:defRPr>
              </a:lvl1pPr>
              <a:lvl2pPr marL="914354" algn="l" defTabSz="1828709" rtl="0" eaLnBrk="1" latinLnBrk="0" hangingPunct="1">
                <a:defRPr sz="3600" kern="1200">
                  <a:solidFill>
                    <a:schemeClr val="tx1"/>
                  </a:solidFill>
                  <a:latin typeface="+mn-lt"/>
                  <a:ea typeface="+mn-ea"/>
                  <a:cs typeface="+mn-cs"/>
                </a:defRPr>
              </a:lvl2pPr>
              <a:lvl3pPr marL="1828709" algn="l" defTabSz="1828709" rtl="0" eaLnBrk="1" latinLnBrk="0" hangingPunct="1">
                <a:defRPr sz="3600" kern="1200">
                  <a:solidFill>
                    <a:schemeClr val="tx1"/>
                  </a:solidFill>
                  <a:latin typeface="+mn-lt"/>
                  <a:ea typeface="+mn-ea"/>
                  <a:cs typeface="+mn-cs"/>
                </a:defRPr>
              </a:lvl3pPr>
              <a:lvl4pPr marL="2743063" algn="l" defTabSz="1828709" rtl="0" eaLnBrk="1" latinLnBrk="0" hangingPunct="1">
                <a:defRPr sz="3600" kern="1200">
                  <a:solidFill>
                    <a:schemeClr val="tx1"/>
                  </a:solidFill>
                  <a:latin typeface="+mn-lt"/>
                  <a:ea typeface="+mn-ea"/>
                  <a:cs typeface="+mn-cs"/>
                </a:defRPr>
              </a:lvl4pPr>
              <a:lvl5pPr marL="3657417" algn="l" defTabSz="1828709" rtl="0" eaLnBrk="1" latinLnBrk="0" hangingPunct="1">
                <a:defRPr sz="3600" kern="1200">
                  <a:solidFill>
                    <a:schemeClr val="tx1"/>
                  </a:solidFill>
                  <a:latin typeface="+mn-lt"/>
                  <a:ea typeface="+mn-ea"/>
                  <a:cs typeface="+mn-cs"/>
                </a:defRPr>
              </a:lvl5pPr>
              <a:lvl6pPr marL="4571771" algn="l" defTabSz="1828709" rtl="0" eaLnBrk="1" latinLnBrk="0" hangingPunct="1">
                <a:defRPr sz="3600" kern="1200">
                  <a:solidFill>
                    <a:schemeClr val="tx1"/>
                  </a:solidFill>
                  <a:latin typeface="+mn-lt"/>
                  <a:ea typeface="+mn-ea"/>
                  <a:cs typeface="+mn-cs"/>
                </a:defRPr>
              </a:lvl6pPr>
              <a:lvl7pPr marL="5486126" algn="l" defTabSz="1828709" rtl="0" eaLnBrk="1" latinLnBrk="0" hangingPunct="1">
                <a:defRPr sz="3600" kern="1200">
                  <a:solidFill>
                    <a:schemeClr val="tx1"/>
                  </a:solidFill>
                  <a:latin typeface="+mn-lt"/>
                  <a:ea typeface="+mn-ea"/>
                  <a:cs typeface="+mn-cs"/>
                </a:defRPr>
              </a:lvl7pPr>
              <a:lvl8pPr marL="6400480" algn="l" defTabSz="1828709" rtl="0" eaLnBrk="1" latinLnBrk="0" hangingPunct="1">
                <a:defRPr sz="3600" kern="1200">
                  <a:solidFill>
                    <a:schemeClr val="tx1"/>
                  </a:solidFill>
                  <a:latin typeface="+mn-lt"/>
                  <a:ea typeface="+mn-ea"/>
                  <a:cs typeface="+mn-cs"/>
                </a:defRPr>
              </a:lvl8pPr>
              <a:lvl9pPr marL="7314834" algn="l" defTabSz="1828709" rtl="0" eaLnBrk="1" latinLnBrk="0" hangingPunct="1">
                <a:defRPr sz="3600" kern="1200">
                  <a:solidFill>
                    <a:schemeClr val="tx1"/>
                  </a:solidFill>
                  <a:latin typeface="+mn-lt"/>
                  <a:ea typeface="+mn-ea"/>
                  <a:cs typeface="+mn-cs"/>
                </a:defRPr>
              </a:lvl9pPr>
            </a:lstStyle>
            <a:p>
              <a:pPr indent="0" algn="l">
                <a:lnSpc>
                  <a:spcPct val="100000"/>
                </a:lnSpc>
                <a:spcBef>
                  <a:spcPts val="0"/>
                </a:spcBef>
                <a:spcAft>
                  <a:spcPts val="0"/>
                </a:spcAft>
              </a:pPr>
              <a:r>
                <a:rPr lang="de-DE" sz="1600" b="0" baseline="0" dirty="0">
                  <a:solidFill>
                    <a:schemeClr val="tx1">
                      <a:lumMod val="50000"/>
                    </a:schemeClr>
                  </a:solidFill>
                  <a:latin typeface="+mn-lt"/>
                </a:rPr>
                <a:t>Folie in Ursprungsform </a:t>
              </a:r>
            </a:p>
            <a:p>
              <a:pPr indent="0" algn="l">
                <a:lnSpc>
                  <a:spcPct val="100000"/>
                </a:lnSpc>
                <a:spcBef>
                  <a:spcPts val="0"/>
                </a:spcBef>
                <a:spcAft>
                  <a:spcPts val="0"/>
                </a:spcAft>
              </a:pPr>
              <a:r>
                <a:rPr lang="de-DE" sz="1600" b="0" baseline="0" dirty="0">
                  <a:solidFill>
                    <a:schemeClr val="tx1">
                      <a:lumMod val="50000"/>
                    </a:schemeClr>
                  </a:solidFill>
                  <a:latin typeface="+mn-lt"/>
                </a:rPr>
                <a:t>bringen über Menü:</a:t>
              </a:r>
            </a:p>
            <a:p>
              <a:pPr indent="0" algn="l">
                <a:lnSpc>
                  <a:spcPct val="100000"/>
                </a:lnSpc>
                <a:spcBef>
                  <a:spcPts val="0"/>
                </a:spcBef>
                <a:spcAft>
                  <a:spcPts val="0"/>
                </a:spcAft>
              </a:pPr>
              <a:r>
                <a:rPr lang="de-DE" sz="1600" b="1" baseline="0" dirty="0">
                  <a:solidFill>
                    <a:schemeClr val="tx1">
                      <a:lumMod val="50000"/>
                    </a:schemeClr>
                  </a:solidFill>
                  <a:latin typeface="+mn-lt"/>
                </a:rPr>
                <a:t>Start &gt; Folien &gt; Zurücksetzen</a:t>
              </a:r>
            </a:p>
          </p:txBody>
        </p:sp>
        <p:sp>
          <p:nvSpPr>
            <p:cNvPr id="20" name="Layoutwechsel">
              <a:extLst>
                <a:ext uri="{FF2B5EF4-FFF2-40B4-BE49-F238E27FC236}">
                  <a16:creationId xmlns:a16="http://schemas.microsoft.com/office/drawing/2014/main" id="{558A2C68-AC8D-4D15-A369-05C5BB3A3598}"/>
                </a:ext>
              </a:extLst>
            </p:cNvPr>
            <p:cNvSpPr txBox="1"/>
            <p:nvPr userDrawn="1"/>
          </p:nvSpPr>
          <p:spPr>
            <a:xfrm rot="10800000" flipH="1" flipV="1">
              <a:off x="12348000" y="1449388"/>
              <a:ext cx="2628000" cy="792000"/>
            </a:xfrm>
            <a:prstGeom prst="rect">
              <a:avLst/>
            </a:prstGeom>
            <a:noFill/>
            <a:ln w="12700">
              <a:noFill/>
            </a:ln>
          </p:spPr>
          <p:txBody>
            <a:bodyPr vert="horz" wrap="square" lIns="0" tIns="0" rIns="0" bIns="0" rtlCol="0" anchor="t" anchorCtr="0">
              <a:noAutofit/>
            </a:bodyPr>
            <a:lstStyle>
              <a:defPPr>
                <a:defRPr lang="de-DE"/>
              </a:defPPr>
              <a:lvl1pPr marL="0" algn="l" defTabSz="1828709" rtl="0" eaLnBrk="1" latinLnBrk="0" hangingPunct="1">
                <a:defRPr sz="3600" kern="1200">
                  <a:solidFill>
                    <a:schemeClr val="tx1"/>
                  </a:solidFill>
                  <a:latin typeface="+mn-lt"/>
                  <a:ea typeface="+mn-ea"/>
                  <a:cs typeface="+mn-cs"/>
                </a:defRPr>
              </a:lvl1pPr>
              <a:lvl2pPr marL="914354" algn="l" defTabSz="1828709" rtl="0" eaLnBrk="1" latinLnBrk="0" hangingPunct="1">
                <a:defRPr sz="3600" kern="1200">
                  <a:solidFill>
                    <a:schemeClr val="tx1"/>
                  </a:solidFill>
                  <a:latin typeface="+mn-lt"/>
                  <a:ea typeface="+mn-ea"/>
                  <a:cs typeface="+mn-cs"/>
                </a:defRPr>
              </a:lvl2pPr>
              <a:lvl3pPr marL="1828709" algn="l" defTabSz="1828709" rtl="0" eaLnBrk="1" latinLnBrk="0" hangingPunct="1">
                <a:defRPr sz="3600" kern="1200">
                  <a:solidFill>
                    <a:schemeClr val="tx1"/>
                  </a:solidFill>
                  <a:latin typeface="+mn-lt"/>
                  <a:ea typeface="+mn-ea"/>
                  <a:cs typeface="+mn-cs"/>
                </a:defRPr>
              </a:lvl3pPr>
              <a:lvl4pPr marL="2743063" algn="l" defTabSz="1828709" rtl="0" eaLnBrk="1" latinLnBrk="0" hangingPunct="1">
                <a:defRPr sz="3600" kern="1200">
                  <a:solidFill>
                    <a:schemeClr val="tx1"/>
                  </a:solidFill>
                  <a:latin typeface="+mn-lt"/>
                  <a:ea typeface="+mn-ea"/>
                  <a:cs typeface="+mn-cs"/>
                </a:defRPr>
              </a:lvl4pPr>
              <a:lvl5pPr marL="3657417" algn="l" defTabSz="1828709" rtl="0" eaLnBrk="1" latinLnBrk="0" hangingPunct="1">
                <a:defRPr sz="3600" kern="1200">
                  <a:solidFill>
                    <a:schemeClr val="tx1"/>
                  </a:solidFill>
                  <a:latin typeface="+mn-lt"/>
                  <a:ea typeface="+mn-ea"/>
                  <a:cs typeface="+mn-cs"/>
                </a:defRPr>
              </a:lvl5pPr>
              <a:lvl6pPr marL="4571771" algn="l" defTabSz="1828709" rtl="0" eaLnBrk="1" latinLnBrk="0" hangingPunct="1">
                <a:defRPr sz="3600" kern="1200">
                  <a:solidFill>
                    <a:schemeClr val="tx1"/>
                  </a:solidFill>
                  <a:latin typeface="+mn-lt"/>
                  <a:ea typeface="+mn-ea"/>
                  <a:cs typeface="+mn-cs"/>
                </a:defRPr>
              </a:lvl6pPr>
              <a:lvl7pPr marL="5486126" algn="l" defTabSz="1828709" rtl="0" eaLnBrk="1" latinLnBrk="0" hangingPunct="1">
                <a:defRPr sz="3600" kern="1200">
                  <a:solidFill>
                    <a:schemeClr val="tx1"/>
                  </a:solidFill>
                  <a:latin typeface="+mn-lt"/>
                  <a:ea typeface="+mn-ea"/>
                  <a:cs typeface="+mn-cs"/>
                </a:defRPr>
              </a:lvl7pPr>
              <a:lvl8pPr marL="6400480" algn="l" defTabSz="1828709" rtl="0" eaLnBrk="1" latinLnBrk="0" hangingPunct="1">
                <a:defRPr sz="3600" kern="1200">
                  <a:solidFill>
                    <a:schemeClr val="tx1"/>
                  </a:solidFill>
                  <a:latin typeface="+mn-lt"/>
                  <a:ea typeface="+mn-ea"/>
                  <a:cs typeface="+mn-cs"/>
                </a:defRPr>
              </a:lvl8pPr>
              <a:lvl9pPr marL="7314834" algn="l" defTabSz="1828709" rtl="0" eaLnBrk="1" latinLnBrk="0" hangingPunct="1">
                <a:defRPr sz="3600" kern="1200">
                  <a:solidFill>
                    <a:schemeClr val="tx1"/>
                  </a:solidFill>
                  <a:latin typeface="+mn-lt"/>
                  <a:ea typeface="+mn-ea"/>
                  <a:cs typeface="+mn-cs"/>
                </a:defRPr>
              </a:lvl9pPr>
            </a:lstStyle>
            <a:p>
              <a:pPr indent="0" algn="l">
                <a:lnSpc>
                  <a:spcPct val="100000"/>
                </a:lnSpc>
                <a:spcBef>
                  <a:spcPts val="0"/>
                </a:spcBef>
                <a:spcAft>
                  <a:spcPts val="0"/>
                </a:spcAft>
              </a:pPr>
              <a:r>
                <a:rPr lang="de-DE" sz="1600" b="0" baseline="0" dirty="0">
                  <a:solidFill>
                    <a:schemeClr val="tx1">
                      <a:lumMod val="50000"/>
                    </a:schemeClr>
                  </a:solidFill>
                  <a:latin typeface="+mn-lt"/>
                </a:rPr>
                <a:t>Wechsel des Folienlayouts </a:t>
              </a:r>
              <a:br>
                <a:rPr lang="de-DE" sz="1600" b="0" baseline="0" dirty="0">
                  <a:solidFill>
                    <a:schemeClr val="tx1">
                      <a:lumMod val="50000"/>
                    </a:schemeClr>
                  </a:solidFill>
                  <a:latin typeface="+mn-lt"/>
                </a:rPr>
              </a:br>
              <a:r>
                <a:rPr lang="de-DE" sz="1600" b="0" baseline="0" dirty="0">
                  <a:solidFill>
                    <a:schemeClr val="tx1">
                      <a:lumMod val="50000"/>
                    </a:schemeClr>
                  </a:solidFill>
                  <a:latin typeface="+mn-lt"/>
                </a:rPr>
                <a:t>im Menü über:</a:t>
              </a:r>
            </a:p>
            <a:p>
              <a:pPr marL="0" marR="0" lvl="0" indent="0" algn="l" defTabSz="2517235" rtl="0" eaLnBrk="1" fontAlgn="auto" latinLnBrk="0" hangingPunct="1">
                <a:lnSpc>
                  <a:spcPct val="100000"/>
                </a:lnSpc>
                <a:spcBef>
                  <a:spcPts val="0"/>
                </a:spcBef>
                <a:spcAft>
                  <a:spcPts val="0"/>
                </a:spcAft>
                <a:buClrTx/>
                <a:buSzTx/>
                <a:buFontTx/>
                <a:buNone/>
                <a:tabLst/>
                <a:defRPr/>
              </a:pPr>
              <a:r>
                <a:rPr lang="de-DE" sz="1600" b="1" baseline="0" dirty="0">
                  <a:solidFill>
                    <a:schemeClr val="tx1">
                      <a:lumMod val="50000"/>
                    </a:schemeClr>
                  </a:solidFill>
                  <a:latin typeface="+mn-lt"/>
                </a:rPr>
                <a:t>Start &gt; Folien &gt; Layout</a:t>
              </a:r>
            </a:p>
          </p:txBody>
        </p:sp>
      </p:grpSp>
      <p:sp>
        <p:nvSpPr>
          <p:cNvPr id="7" name="Datumsplatzhalter 6"/>
          <p:cNvSpPr>
            <a:spLocks noGrp="1"/>
          </p:cNvSpPr>
          <p:nvPr>
            <p:ph type="dt" sz="half" idx="14"/>
          </p:nvPr>
        </p:nvSpPr>
        <p:spPr>
          <a:xfrm>
            <a:off x="731836" y="7198618"/>
            <a:ext cx="9435600" cy="162000"/>
          </a:xfrm>
        </p:spPr>
        <p:txBody>
          <a:bodyPr/>
          <a:lstStyle>
            <a:lvl1pPr>
              <a:defRPr>
                <a:solidFill>
                  <a:schemeClr val="accent1"/>
                </a:solidFill>
              </a:defRPr>
            </a:lvl1pPr>
          </a:lstStyle>
          <a:p>
            <a:r>
              <a:rPr lang="de-DE" sz="1050" smtClean="0"/>
              <a:t>Modul: „Arzt-Patienten-Kommunikation“</a:t>
            </a:r>
            <a:endParaRPr lang="de-DE" sz="1050" dirty="0"/>
          </a:p>
        </p:txBody>
      </p:sp>
      <p:sp>
        <p:nvSpPr>
          <p:cNvPr id="8" name="Fußzeilenplatzhalter 7"/>
          <p:cNvSpPr>
            <a:spLocks noGrp="1"/>
          </p:cNvSpPr>
          <p:nvPr>
            <p:ph type="ftr" sz="quarter" idx="15"/>
          </p:nvPr>
        </p:nvSpPr>
        <p:spPr>
          <a:xfrm>
            <a:off x="731836" y="7038528"/>
            <a:ext cx="9435600" cy="162000"/>
          </a:xfrm>
        </p:spPr>
        <p:txBody>
          <a:bodyPr/>
          <a:lstStyle>
            <a:lvl1pPr>
              <a:defRPr>
                <a:solidFill>
                  <a:schemeClr val="accent1"/>
                </a:solidFill>
              </a:defRPr>
            </a:lvl1pPr>
          </a:lstStyle>
          <a:p>
            <a:r>
              <a:rPr lang="de-DE" sz="1050" smtClean="0"/>
              <a:t>Handbuch Qualitätszirkel</a:t>
            </a:r>
            <a:endParaRPr lang="de-DE" sz="1050" dirty="0"/>
          </a:p>
        </p:txBody>
      </p:sp>
      <p:sp>
        <p:nvSpPr>
          <p:cNvPr id="10" name="Foliennummernplatzhalter 9"/>
          <p:cNvSpPr>
            <a:spLocks noGrp="1"/>
          </p:cNvSpPr>
          <p:nvPr>
            <p:ph type="sldNum" sz="quarter" idx="16"/>
          </p:nvPr>
        </p:nvSpPr>
        <p:spPr>
          <a:xfrm>
            <a:off x="10897200" y="7038528"/>
            <a:ext cx="1080000" cy="162000"/>
          </a:xfrm>
        </p:spPr>
        <p:txBody>
          <a:bodyPr/>
          <a:lstStyle>
            <a:lvl1pPr>
              <a:defRPr>
                <a:solidFill>
                  <a:schemeClr val="accent1"/>
                </a:solidFill>
              </a:defRPr>
            </a:lvl1pPr>
          </a:lstStyle>
          <a:p>
            <a:r>
              <a:rPr lang="de-DE" smtClean="0"/>
              <a:t>Seite </a:t>
            </a:r>
            <a:fld id="{ADD7824D-2DCF-4DDA-BE8D-0B7ABA078092}" type="slidenum">
              <a:rPr lang="de-DE" smtClean="0"/>
              <a:pPr/>
              <a:t>‹Nr.›</a:t>
            </a:fld>
            <a:endParaRPr lang="de-DE" sz="1050" dirty="0"/>
          </a:p>
        </p:txBody>
      </p:sp>
    </p:spTree>
    <p:extLst>
      <p:ext uri="{BB962C8B-B14F-4D97-AF65-F5344CB8AC3E}">
        <p14:creationId xmlns:p14="http://schemas.microsoft.com/office/powerpoint/2010/main" val="2185945128"/>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Kapitelübersicht">
    <p:spTree>
      <p:nvGrpSpPr>
        <p:cNvPr id="1" name=""/>
        <p:cNvGrpSpPr/>
        <p:nvPr/>
      </p:nvGrpSpPr>
      <p:grpSpPr>
        <a:xfrm>
          <a:off x="0" y="0"/>
          <a:ext cx="0" cy="0"/>
          <a:chOff x="0" y="0"/>
          <a:chExt cx="0" cy="0"/>
        </a:xfrm>
      </p:grpSpPr>
      <p:sp>
        <p:nvSpPr>
          <p:cNvPr id="6" name="KBV Signet">
            <a:extLst>
              <a:ext uri="{FF2B5EF4-FFF2-40B4-BE49-F238E27FC236}">
                <a16:creationId xmlns:a16="http://schemas.microsoft.com/office/drawing/2014/main" id="{3714DB7D-1452-4E59-AAD1-7AC437FDB646}"/>
              </a:ext>
            </a:extLst>
          </p:cNvPr>
          <p:cNvSpPr>
            <a:spLocks noChangeAspect="1" noEditPoints="1"/>
          </p:cNvSpPr>
          <p:nvPr userDrawn="1"/>
        </p:nvSpPr>
        <p:spPr bwMode="auto">
          <a:xfrm>
            <a:off x="216000" y="6267600"/>
            <a:ext cx="374400" cy="374400"/>
          </a:xfrm>
          <a:custGeom>
            <a:avLst/>
            <a:gdLst>
              <a:gd name="T0" fmla="*/ 2102 w 2102"/>
              <a:gd name="T1" fmla="*/ 2102 h 2102"/>
              <a:gd name="T2" fmla="*/ 0 w 2102"/>
              <a:gd name="T3" fmla="*/ 0 h 2102"/>
              <a:gd name="T4" fmla="*/ 384 w 2102"/>
              <a:gd name="T5" fmla="*/ 1629 h 2102"/>
              <a:gd name="T6" fmla="*/ 328 w 2102"/>
              <a:gd name="T7" fmla="*/ 1715 h 2102"/>
              <a:gd name="T8" fmla="*/ 534 w 2102"/>
              <a:gd name="T9" fmla="*/ 1684 h 2102"/>
              <a:gd name="T10" fmla="*/ 479 w 2102"/>
              <a:gd name="T11" fmla="*/ 1284 h 2102"/>
              <a:gd name="T12" fmla="*/ 534 w 2102"/>
              <a:gd name="T13" fmla="*/ 1198 h 2102"/>
              <a:gd name="T14" fmla="*/ 328 w 2102"/>
              <a:gd name="T15" fmla="*/ 1229 h 2102"/>
              <a:gd name="T16" fmla="*/ 384 w 2102"/>
              <a:gd name="T17" fmla="*/ 1629 h 2102"/>
              <a:gd name="T18" fmla="*/ 1741 w 2102"/>
              <a:gd name="T19" fmla="*/ 1284 h 2102"/>
              <a:gd name="T20" fmla="*/ 1800 w 2102"/>
              <a:gd name="T21" fmla="*/ 1198 h 2102"/>
              <a:gd name="T22" fmla="*/ 1637 w 2102"/>
              <a:gd name="T23" fmla="*/ 1228 h 2102"/>
              <a:gd name="T24" fmla="*/ 1682 w 2102"/>
              <a:gd name="T25" fmla="*/ 1277 h 2102"/>
              <a:gd name="T26" fmla="*/ 1581 w 2102"/>
              <a:gd name="T27" fmla="*/ 1631 h 2102"/>
              <a:gd name="T28" fmla="*/ 1548 w 2102"/>
              <a:gd name="T29" fmla="*/ 1512 h 2102"/>
              <a:gd name="T30" fmla="*/ 1474 w 2102"/>
              <a:gd name="T31" fmla="*/ 1258 h 2102"/>
              <a:gd name="T32" fmla="*/ 1521 w 2102"/>
              <a:gd name="T33" fmla="*/ 1198 h 2102"/>
              <a:gd name="T34" fmla="*/ 1320 w 2102"/>
              <a:gd name="T35" fmla="*/ 1228 h 2102"/>
              <a:gd name="T36" fmla="*/ 1518 w 2102"/>
              <a:gd name="T37" fmla="*/ 1715 h 2102"/>
              <a:gd name="T38" fmla="*/ 1266 w 2102"/>
              <a:gd name="T39" fmla="*/ 1330 h 2102"/>
              <a:gd name="T40" fmla="*/ 869 w 2102"/>
              <a:gd name="T41" fmla="*/ 1198 h 2102"/>
              <a:gd name="T42" fmla="*/ 924 w 2102"/>
              <a:gd name="T43" fmla="*/ 1284 h 2102"/>
              <a:gd name="T44" fmla="*/ 869 w 2102"/>
              <a:gd name="T45" fmla="*/ 1684 h 2102"/>
              <a:gd name="T46" fmla="*/ 1112 w 2102"/>
              <a:gd name="T47" fmla="*/ 1715 h 2102"/>
              <a:gd name="T48" fmla="*/ 1164 w 2102"/>
              <a:gd name="T49" fmla="*/ 1446 h 2102"/>
              <a:gd name="T50" fmla="*/ 1266 w 2102"/>
              <a:gd name="T51" fmla="*/ 1330 h 2102"/>
              <a:gd name="T52" fmla="*/ 1090 w 2102"/>
              <a:gd name="T53" fmla="*/ 1471 h 2102"/>
              <a:gd name="T54" fmla="*/ 1096 w 2102"/>
              <a:gd name="T55" fmla="*/ 1671 h 2102"/>
              <a:gd name="T56" fmla="*/ 1021 w 2102"/>
              <a:gd name="T57" fmla="*/ 1471 h 2102"/>
              <a:gd name="T58" fmla="*/ 1080 w 2102"/>
              <a:gd name="T59" fmla="*/ 1427 h 2102"/>
              <a:gd name="T60" fmla="*/ 1021 w 2102"/>
              <a:gd name="T61" fmla="*/ 1243 h 2102"/>
              <a:gd name="T62" fmla="*/ 1167 w 2102"/>
              <a:gd name="T63" fmla="*/ 1336 h 2102"/>
              <a:gd name="T64" fmla="*/ 771 w 2102"/>
              <a:gd name="T65" fmla="*/ 1228 h 2102"/>
              <a:gd name="T66" fmla="*/ 608 w 2102"/>
              <a:gd name="T67" fmla="*/ 1198 h 2102"/>
              <a:gd name="T68" fmla="*/ 644 w 2102"/>
              <a:gd name="T69" fmla="*/ 1250 h 2102"/>
              <a:gd name="T70" fmla="*/ 491 w 2102"/>
              <a:gd name="T71" fmla="*/ 1451 h 2102"/>
              <a:gd name="T72" fmla="*/ 786 w 2102"/>
              <a:gd name="T73" fmla="*/ 1715 h 2102"/>
              <a:gd name="T74" fmla="*/ 721 w 2102"/>
              <a:gd name="T75" fmla="*/ 1647 h 2102"/>
              <a:gd name="T76" fmla="*/ 682 w 2102"/>
              <a:gd name="T77" fmla="*/ 1291 h 2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102" h="2102">
                <a:moveTo>
                  <a:pt x="0" y="2102"/>
                </a:moveTo>
                <a:lnTo>
                  <a:pt x="2102" y="2102"/>
                </a:lnTo>
                <a:lnTo>
                  <a:pt x="2102" y="0"/>
                </a:lnTo>
                <a:lnTo>
                  <a:pt x="0" y="0"/>
                </a:lnTo>
                <a:lnTo>
                  <a:pt x="0" y="2102"/>
                </a:lnTo>
                <a:close/>
                <a:moveTo>
                  <a:pt x="384" y="1629"/>
                </a:moveTo>
                <a:cubicBezTo>
                  <a:pt x="384" y="1672"/>
                  <a:pt x="373" y="1683"/>
                  <a:pt x="328" y="1684"/>
                </a:cubicBezTo>
                <a:lnTo>
                  <a:pt x="328" y="1715"/>
                </a:lnTo>
                <a:lnTo>
                  <a:pt x="534" y="1715"/>
                </a:lnTo>
                <a:lnTo>
                  <a:pt x="534" y="1684"/>
                </a:lnTo>
                <a:cubicBezTo>
                  <a:pt x="490" y="1683"/>
                  <a:pt x="479" y="1672"/>
                  <a:pt x="479" y="1629"/>
                </a:cubicBezTo>
                <a:lnTo>
                  <a:pt x="479" y="1284"/>
                </a:lnTo>
                <a:cubicBezTo>
                  <a:pt x="479" y="1241"/>
                  <a:pt x="490" y="1229"/>
                  <a:pt x="534" y="1229"/>
                </a:cubicBezTo>
                <a:lnTo>
                  <a:pt x="534" y="1198"/>
                </a:lnTo>
                <a:lnTo>
                  <a:pt x="328" y="1198"/>
                </a:lnTo>
                <a:lnTo>
                  <a:pt x="328" y="1229"/>
                </a:lnTo>
                <a:cubicBezTo>
                  <a:pt x="373" y="1229"/>
                  <a:pt x="384" y="1241"/>
                  <a:pt x="384" y="1284"/>
                </a:cubicBezTo>
                <a:lnTo>
                  <a:pt x="384" y="1629"/>
                </a:lnTo>
                <a:close/>
                <a:moveTo>
                  <a:pt x="1601" y="1715"/>
                </a:moveTo>
                <a:lnTo>
                  <a:pt x="1741" y="1284"/>
                </a:lnTo>
                <a:cubicBezTo>
                  <a:pt x="1755" y="1240"/>
                  <a:pt x="1767" y="1232"/>
                  <a:pt x="1800" y="1228"/>
                </a:cubicBezTo>
                <a:lnTo>
                  <a:pt x="1800" y="1198"/>
                </a:lnTo>
                <a:lnTo>
                  <a:pt x="1637" y="1198"/>
                </a:lnTo>
                <a:lnTo>
                  <a:pt x="1637" y="1228"/>
                </a:lnTo>
                <a:cubicBezTo>
                  <a:pt x="1671" y="1229"/>
                  <a:pt x="1686" y="1236"/>
                  <a:pt x="1686" y="1256"/>
                </a:cubicBezTo>
                <a:cubicBezTo>
                  <a:pt x="1686" y="1263"/>
                  <a:pt x="1684" y="1269"/>
                  <a:pt x="1682" y="1277"/>
                </a:cubicBezTo>
                <a:lnTo>
                  <a:pt x="1612" y="1511"/>
                </a:lnTo>
                <a:cubicBezTo>
                  <a:pt x="1598" y="1555"/>
                  <a:pt x="1586" y="1608"/>
                  <a:pt x="1581" y="1631"/>
                </a:cubicBezTo>
                <a:lnTo>
                  <a:pt x="1577" y="1631"/>
                </a:lnTo>
                <a:cubicBezTo>
                  <a:pt x="1571" y="1603"/>
                  <a:pt x="1559" y="1549"/>
                  <a:pt x="1548" y="1512"/>
                </a:cubicBezTo>
                <a:lnTo>
                  <a:pt x="1477" y="1277"/>
                </a:lnTo>
                <a:cubicBezTo>
                  <a:pt x="1475" y="1270"/>
                  <a:pt x="1474" y="1263"/>
                  <a:pt x="1474" y="1258"/>
                </a:cubicBezTo>
                <a:cubicBezTo>
                  <a:pt x="1474" y="1238"/>
                  <a:pt x="1488" y="1229"/>
                  <a:pt x="1521" y="1228"/>
                </a:cubicBezTo>
                <a:lnTo>
                  <a:pt x="1521" y="1198"/>
                </a:lnTo>
                <a:lnTo>
                  <a:pt x="1320" y="1198"/>
                </a:lnTo>
                <a:lnTo>
                  <a:pt x="1320" y="1228"/>
                </a:lnTo>
                <a:cubicBezTo>
                  <a:pt x="1353" y="1232"/>
                  <a:pt x="1362" y="1244"/>
                  <a:pt x="1376" y="1284"/>
                </a:cubicBezTo>
                <a:lnTo>
                  <a:pt x="1518" y="1715"/>
                </a:lnTo>
                <a:lnTo>
                  <a:pt x="1601" y="1715"/>
                </a:lnTo>
                <a:close/>
                <a:moveTo>
                  <a:pt x="1266" y="1330"/>
                </a:moveTo>
                <a:cubicBezTo>
                  <a:pt x="1266" y="1241"/>
                  <a:pt x="1205" y="1198"/>
                  <a:pt x="1086" y="1198"/>
                </a:cubicBezTo>
                <a:lnTo>
                  <a:pt x="869" y="1198"/>
                </a:lnTo>
                <a:lnTo>
                  <a:pt x="869" y="1229"/>
                </a:lnTo>
                <a:cubicBezTo>
                  <a:pt x="914" y="1229"/>
                  <a:pt x="924" y="1241"/>
                  <a:pt x="924" y="1284"/>
                </a:cubicBezTo>
                <a:lnTo>
                  <a:pt x="924" y="1629"/>
                </a:lnTo>
                <a:cubicBezTo>
                  <a:pt x="924" y="1672"/>
                  <a:pt x="914" y="1683"/>
                  <a:pt x="869" y="1684"/>
                </a:cubicBezTo>
                <a:lnTo>
                  <a:pt x="869" y="1715"/>
                </a:lnTo>
                <a:lnTo>
                  <a:pt x="1112" y="1715"/>
                </a:lnTo>
                <a:cubicBezTo>
                  <a:pt x="1221" y="1715"/>
                  <a:pt x="1290" y="1670"/>
                  <a:pt x="1290" y="1577"/>
                </a:cubicBezTo>
                <a:cubicBezTo>
                  <a:pt x="1290" y="1508"/>
                  <a:pt x="1250" y="1457"/>
                  <a:pt x="1164" y="1446"/>
                </a:cubicBezTo>
                <a:lnTo>
                  <a:pt x="1164" y="1443"/>
                </a:lnTo>
                <a:cubicBezTo>
                  <a:pt x="1232" y="1428"/>
                  <a:pt x="1266" y="1392"/>
                  <a:pt x="1266" y="1330"/>
                </a:cubicBezTo>
                <a:close/>
                <a:moveTo>
                  <a:pt x="1021" y="1471"/>
                </a:moveTo>
                <a:lnTo>
                  <a:pt x="1090" y="1471"/>
                </a:lnTo>
                <a:cubicBezTo>
                  <a:pt x="1166" y="1471"/>
                  <a:pt x="1190" y="1499"/>
                  <a:pt x="1190" y="1570"/>
                </a:cubicBezTo>
                <a:cubicBezTo>
                  <a:pt x="1190" y="1644"/>
                  <a:pt x="1166" y="1671"/>
                  <a:pt x="1096" y="1671"/>
                </a:cubicBezTo>
                <a:lnTo>
                  <a:pt x="1021" y="1671"/>
                </a:lnTo>
                <a:lnTo>
                  <a:pt x="1021" y="1471"/>
                </a:lnTo>
                <a:close/>
                <a:moveTo>
                  <a:pt x="1167" y="1336"/>
                </a:moveTo>
                <a:cubicBezTo>
                  <a:pt x="1167" y="1402"/>
                  <a:pt x="1146" y="1427"/>
                  <a:pt x="1080" y="1427"/>
                </a:cubicBezTo>
                <a:lnTo>
                  <a:pt x="1021" y="1427"/>
                </a:lnTo>
                <a:lnTo>
                  <a:pt x="1021" y="1243"/>
                </a:lnTo>
                <a:lnTo>
                  <a:pt x="1077" y="1243"/>
                </a:lnTo>
                <a:cubicBezTo>
                  <a:pt x="1143" y="1243"/>
                  <a:pt x="1167" y="1267"/>
                  <a:pt x="1167" y="1336"/>
                </a:cubicBezTo>
                <a:close/>
                <a:moveTo>
                  <a:pt x="682" y="1291"/>
                </a:moveTo>
                <a:cubicBezTo>
                  <a:pt x="721" y="1247"/>
                  <a:pt x="738" y="1232"/>
                  <a:pt x="771" y="1228"/>
                </a:cubicBezTo>
                <a:lnTo>
                  <a:pt x="771" y="1198"/>
                </a:lnTo>
                <a:lnTo>
                  <a:pt x="608" y="1198"/>
                </a:lnTo>
                <a:lnTo>
                  <a:pt x="608" y="1228"/>
                </a:lnTo>
                <a:cubicBezTo>
                  <a:pt x="632" y="1229"/>
                  <a:pt x="644" y="1236"/>
                  <a:pt x="644" y="1250"/>
                </a:cubicBezTo>
                <a:cubicBezTo>
                  <a:pt x="644" y="1256"/>
                  <a:pt x="641" y="1265"/>
                  <a:pt x="631" y="1277"/>
                </a:cubicBezTo>
                <a:lnTo>
                  <a:pt x="491" y="1451"/>
                </a:lnTo>
                <a:lnTo>
                  <a:pt x="653" y="1715"/>
                </a:lnTo>
                <a:lnTo>
                  <a:pt x="786" y="1715"/>
                </a:lnTo>
                <a:lnTo>
                  <a:pt x="786" y="1684"/>
                </a:lnTo>
                <a:cubicBezTo>
                  <a:pt x="751" y="1682"/>
                  <a:pt x="739" y="1675"/>
                  <a:pt x="721" y="1647"/>
                </a:cubicBezTo>
                <a:lnTo>
                  <a:pt x="576" y="1416"/>
                </a:lnTo>
                <a:lnTo>
                  <a:pt x="682" y="1291"/>
                </a:lnTo>
                <a:close/>
              </a:path>
            </a:pathLst>
          </a:custGeom>
          <a:solidFill>
            <a:srgbClr val="C30059"/>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pic>
        <p:nvPicPr>
          <p:cNvPr id="8" name="Grafik 7">
            <a:extLst>
              <a:ext uri="{FF2B5EF4-FFF2-40B4-BE49-F238E27FC236}">
                <a16:creationId xmlns:a16="http://schemas.microsoft.com/office/drawing/2014/main" id="{1B2DF408-2898-42F2-914F-6E35F61C4704}"/>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t="19" b="19"/>
          <a:stretch/>
        </p:blipFill>
        <p:spPr>
          <a:xfrm>
            <a:off x="216000" y="216001"/>
            <a:ext cx="11761200" cy="5835599"/>
          </a:xfrm>
          <a:prstGeom prst="rect">
            <a:avLst/>
          </a:prstGeom>
        </p:spPr>
      </p:pic>
      <p:sp>
        <p:nvSpPr>
          <p:cNvPr id="11" name="Untertitel 2">
            <a:extLst>
              <a:ext uri="{FF2B5EF4-FFF2-40B4-BE49-F238E27FC236}">
                <a16:creationId xmlns:a16="http://schemas.microsoft.com/office/drawing/2014/main" id="{96BEDA9E-32E3-4B06-9DCC-21CD39D26EDA}"/>
              </a:ext>
            </a:extLst>
          </p:cNvPr>
          <p:cNvSpPr>
            <a:spLocks noGrp="1"/>
          </p:cNvSpPr>
          <p:nvPr>
            <p:ph type="subTitle" idx="1" hasCustomPrompt="1"/>
          </p:nvPr>
        </p:nvSpPr>
        <p:spPr>
          <a:xfrm>
            <a:off x="731838" y="790575"/>
            <a:ext cx="10728325" cy="4967288"/>
          </a:xfrm>
        </p:spPr>
        <p:txBody>
          <a:bodyPr/>
          <a:lstStyle>
            <a:lvl1pPr marL="571500" indent="-571500" algn="l">
              <a:lnSpc>
                <a:spcPct val="89000"/>
              </a:lnSpc>
              <a:spcBef>
                <a:spcPts val="0"/>
              </a:spcBef>
              <a:buClrTx/>
              <a:buFont typeface="Calibri" panose="020F0502020204030204" pitchFamily="34" charset="0"/>
              <a:buChar char="↗"/>
              <a:defRPr sz="3650" b="1" cap="all" baseline="0">
                <a:solidFill>
                  <a:schemeClr val="bg1"/>
                </a:solidFill>
                <a:latin typeface="+mj-lt"/>
              </a:defRPr>
            </a:lvl1pPr>
            <a:lvl2pPr marL="571500" indent="-571500" algn="l">
              <a:lnSpc>
                <a:spcPct val="89000"/>
              </a:lnSpc>
              <a:spcBef>
                <a:spcPts val="0"/>
              </a:spcBef>
              <a:buClrTx/>
              <a:buFont typeface="Calibri" panose="020F0502020204030204" pitchFamily="34" charset="0"/>
              <a:buChar char="↗"/>
              <a:defRPr sz="3650" b="1" cap="all" baseline="0">
                <a:solidFill>
                  <a:schemeClr val="bg1"/>
                </a:solidFill>
                <a:latin typeface="+mj-lt"/>
              </a:defRPr>
            </a:lvl2pPr>
            <a:lvl3pPr marL="571500" indent="-571500" algn="l">
              <a:lnSpc>
                <a:spcPct val="89000"/>
              </a:lnSpc>
              <a:spcBef>
                <a:spcPts val="0"/>
              </a:spcBef>
              <a:buClrTx/>
              <a:buFont typeface="Calibri" panose="020F0502020204030204" pitchFamily="34" charset="0"/>
              <a:buChar char="↗"/>
              <a:defRPr sz="3650" b="1" cap="all" baseline="0">
                <a:solidFill>
                  <a:schemeClr val="bg1"/>
                </a:solidFill>
                <a:latin typeface="+mj-lt"/>
              </a:defRPr>
            </a:lvl3pPr>
            <a:lvl4pPr marL="571500" indent="-571500" algn="l">
              <a:lnSpc>
                <a:spcPct val="89000"/>
              </a:lnSpc>
              <a:spcBef>
                <a:spcPts val="0"/>
              </a:spcBef>
              <a:buClrTx/>
              <a:buFont typeface="Calibri" panose="020F0502020204030204" pitchFamily="34" charset="0"/>
              <a:buChar char="↗"/>
              <a:defRPr sz="3650" b="1" cap="all" baseline="0">
                <a:solidFill>
                  <a:schemeClr val="bg1"/>
                </a:solidFill>
                <a:latin typeface="+mj-lt"/>
              </a:defRPr>
            </a:lvl4pPr>
            <a:lvl5pPr marL="571500" indent="-571500" algn="l">
              <a:lnSpc>
                <a:spcPct val="89000"/>
              </a:lnSpc>
              <a:spcBef>
                <a:spcPts val="0"/>
              </a:spcBef>
              <a:buClrTx/>
              <a:buFont typeface="Calibri" panose="020F0502020204030204" pitchFamily="34" charset="0"/>
              <a:buChar char="↗"/>
              <a:defRPr sz="3650" b="1" cap="all" baseline="0">
                <a:solidFill>
                  <a:schemeClr val="bg1"/>
                </a:solidFill>
                <a:latin typeface="+mj-lt"/>
              </a:defRPr>
            </a:lvl5pPr>
            <a:lvl6pPr marL="571500" indent="-571500" algn="l">
              <a:lnSpc>
                <a:spcPct val="89000"/>
              </a:lnSpc>
              <a:spcBef>
                <a:spcPts val="0"/>
              </a:spcBef>
              <a:buClrTx/>
              <a:buFont typeface="Calibri" panose="020F0502020204030204" pitchFamily="34" charset="0"/>
              <a:buChar char="↗"/>
              <a:defRPr sz="3650" b="1" cap="all" baseline="0">
                <a:solidFill>
                  <a:schemeClr val="bg1"/>
                </a:solidFill>
                <a:latin typeface="+mj-lt"/>
              </a:defRPr>
            </a:lvl6pPr>
            <a:lvl7pPr marL="571500" indent="-571500" algn="l">
              <a:lnSpc>
                <a:spcPct val="89000"/>
              </a:lnSpc>
              <a:spcBef>
                <a:spcPts val="0"/>
              </a:spcBef>
              <a:buClrTx/>
              <a:buFont typeface="Calibri" panose="020F0502020204030204" pitchFamily="34" charset="0"/>
              <a:buChar char="↗"/>
              <a:defRPr sz="3650" b="1" cap="all" baseline="0">
                <a:solidFill>
                  <a:schemeClr val="bg1"/>
                </a:solidFill>
                <a:latin typeface="+mj-lt"/>
              </a:defRPr>
            </a:lvl7pPr>
            <a:lvl8pPr marL="571500" indent="-571500" algn="l">
              <a:lnSpc>
                <a:spcPct val="89000"/>
              </a:lnSpc>
              <a:spcBef>
                <a:spcPts val="0"/>
              </a:spcBef>
              <a:buClrTx/>
              <a:buFont typeface="Calibri" panose="020F0502020204030204" pitchFamily="34" charset="0"/>
              <a:buChar char="↗"/>
              <a:defRPr sz="3650" b="1" cap="all" baseline="0">
                <a:solidFill>
                  <a:schemeClr val="bg1"/>
                </a:solidFill>
                <a:latin typeface="+mj-lt"/>
              </a:defRPr>
            </a:lvl8pPr>
            <a:lvl9pPr marL="571500" indent="-571500" algn="l">
              <a:lnSpc>
                <a:spcPct val="89000"/>
              </a:lnSpc>
              <a:spcBef>
                <a:spcPts val="0"/>
              </a:spcBef>
              <a:buClrTx/>
              <a:buFont typeface="Calibri" panose="020F0502020204030204" pitchFamily="34" charset="0"/>
              <a:buChar char="↗"/>
              <a:defRPr sz="3650" b="1" cap="all" baseline="0">
                <a:solidFill>
                  <a:schemeClr val="bg1"/>
                </a:solidFill>
                <a:latin typeface="+mj-lt"/>
              </a:defRPr>
            </a:lvl9pPr>
          </a:lstStyle>
          <a:p>
            <a:pPr lvl="0"/>
            <a:r>
              <a:rPr lang="de-DE" dirty="0"/>
              <a:t>Name Kapitel  </a:t>
            </a:r>
          </a:p>
          <a:p>
            <a:pPr lvl="1"/>
            <a:r>
              <a:rPr lang="de-DE" dirty="0"/>
              <a:t>Zweite Ebene</a:t>
            </a:r>
          </a:p>
          <a:p>
            <a:pPr lvl="2"/>
            <a:r>
              <a:rPr lang="de-DE" dirty="0"/>
              <a:t>Dritte Ebene</a:t>
            </a:r>
          </a:p>
          <a:p>
            <a:pPr lvl="3"/>
            <a:r>
              <a:rPr lang="de-DE" dirty="0"/>
              <a:t>Vierte Ebene</a:t>
            </a:r>
          </a:p>
          <a:p>
            <a:pPr lvl="4"/>
            <a:r>
              <a:rPr lang="de-DE" dirty="0"/>
              <a:t>Fünfte Ebene</a:t>
            </a:r>
          </a:p>
          <a:p>
            <a:pPr lvl="5"/>
            <a:r>
              <a:rPr lang="de-DE" dirty="0"/>
              <a:t>Sechste Ebene</a:t>
            </a:r>
          </a:p>
          <a:p>
            <a:pPr lvl="6"/>
            <a:r>
              <a:rPr lang="de-DE" dirty="0"/>
              <a:t>Siebte Ebene</a:t>
            </a:r>
          </a:p>
          <a:p>
            <a:pPr lvl="7"/>
            <a:r>
              <a:rPr lang="de-DE" dirty="0"/>
              <a:t>Achte Ebene</a:t>
            </a:r>
          </a:p>
          <a:p>
            <a:pPr lvl="8"/>
            <a:r>
              <a:rPr lang="de-DE" dirty="0"/>
              <a:t>Neunte Ebene</a:t>
            </a:r>
          </a:p>
        </p:txBody>
      </p:sp>
      <p:grpSp>
        <p:nvGrpSpPr>
          <p:cNvPr id="9" name="Regieanweisungen"/>
          <p:cNvGrpSpPr/>
          <p:nvPr userDrawn="1"/>
        </p:nvGrpSpPr>
        <p:grpSpPr>
          <a:xfrm>
            <a:off x="-2772000" y="-684000"/>
            <a:ext cx="17748000" cy="8064000"/>
            <a:chOff x="-2772000" y="-684000"/>
            <a:chExt cx="17748000" cy="8064000"/>
          </a:xfrm>
        </p:grpSpPr>
        <p:grpSp>
          <p:nvGrpSpPr>
            <p:cNvPr id="10" name="Listenebenen">
              <a:extLst>
                <a:ext uri="{FF2B5EF4-FFF2-40B4-BE49-F238E27FC236}">
                  <a16:creationId xmlns:a16="http://schemas.microsoft.com/office/drawing/2014/main" id="{621191B8-E656-49C2-A2C4-78BC1F5F5D8F}"/>
                </a:ext>
              </a:extLst>
            </p:cNvPr>
            <p:cNvGrpSpPr/>
            <p:nvPr userDrawn="1"/>
          </p:nvGrpSpPr>
          <p:grpSpPr>
            <a:xfrm>
              <a:off x="-2772000" y="1449387"/>
              <a:ext cx="2628000" cy="2042615"/>
              <a:chOff x="-1590588" y="1383862"/>
              <a:chExt cx="1831793" cy="761497"/>
            </a:xfrm>
          </p:grpSpPr>
          <p:sp>
            <p:nvSpPr>
              <p:cNvPr id="16" name="Text // Listenebene erhöhen">
                <a:extLst>
                  <a:ext uri="{FF2B5EF4-FFF2-40B4-BE49-F238E27FC236}">
                    <a16:creationId xmlns:a16="http://schemas.microsoft.com/office/drawing/2014/main" id="{DAB08ACD-1F05-4102-BB96-FCD2C3544D79}"/>
                  </a:ext>
                </a:extLst>
              </p:cNvPr>
              <p:cNvSpPr txBox="1"/>
              <p:nvPr userDrawn="1"/>
            </p:nvSpPr>
            <p:spPr>
              <a:xfrm>
                <a:off x="-1289471" y="1809834"/>
                <a:ext cx="853164" cy="134210"/>
              </a:xfrm>
              <a:prstGeom prst="rect">
                <a:avLst/>
              </a:prstGeom>
              <a:noFill/>
            </p:spPr>
            <p:txBody>
              <a:bodyPr wrap="square" lIns="0" tIns="0" rIns="0" bIns="0" rtlCol="0" anchor="ctr" anchorCtr="0">
                <a:noAutofit/>
              </a:bodyPr>
              <a:lstStyle>
                <a:defPPr>
                  <a:defRPr lang="de-DE"/>
                </a:defPPr>
                <a:lvl1pPr marL="0" algn="l" defTabSz="1828709" rtl="0" eaLnBrk="1" latinLnBrk="0" hangingPunct="1">
                  <a:defRPr sz="3600" kern="1200">
                    <a:solidFill>
                      <a:schemeClr val="tx1"/>
                    </a:solidFill>
                    <a:latin typeface="+mn-lt"/>
                    <a:ea typeface="+mn-ea"/>
                    <a:cs typeface="+mn-cs"/>
                  </a:defRPr>
                </a:lvl1pPr>
                <a:lvl2pPr marL="914354" algn="l" defTabSz="1828709" rtl="0" eaLnBrk="1" latinLnBrk="0" hangingPunct="1">
                  <a:defRPr sz="3600" kern="1200">
                    <a:solidFill>
                      <a:schemeClr val="tx1"/>
                    </a:solidFill>
                    <a:latin typeface="+mn-lt"/>
                    <a:ea typeface="+mn-ea"/>
                    <a:cs typeface="+mn-cs"/>
                  </a:defRPr>
                </a:lvl2pPr>
                <a:lvl3pPr marL="1828709" algn="l" defTabSz="1828709" rtl="0" eaLnBrk="1" latinLnBrk="0" hangingPunct="1">
                  <a:defRPr sz="3600" kern="1200">
                    <a:solidFill>
                      <a:schemeClr val="tx1"/>
                    </a:solidFill>
                    <a:latin typeface="+mn-lt"/>
                    <a:ea typeface="+mn-ea"/>
                    <a:cs typeface="+mn-cs"/>
                  </a:defRPr>
                </a:lvl3pPr>
                <a:lvl4pPr marL="2743063" algn="l" defTabSz="1828709" rtl="0" eaLnBrk="1" latinLnBrk="0" hangingPunct="1">
                  <a:defRPr sz="3600" kern="1200">
                    <a:solidFill>
                      <a:schemeClr val="tx1"/>
                    </a:solidFill>
                    <a:latin typeface="+mn-lt"/>
                    <a:ea typeface="+mn-ea"/>
                    <a:cs typeface="+mn-cs"/>
                  </a:defRPr>
                </a:lvl4pPr>
                <a:lvl5pPr marL="3657417" algn="l" defTabSz="1828709" rtl="0" eaLnBrk="1" latinLnBrk="0" hangingPunct="1">
                  <a:defRPr sz="3600" kern="1200">
                    <a:solidFill>
                      <a:schemeClr val="tx1"/>
                    </a:solidFill>
                    <a:latin typeface="+mn-lt"/>
                    <a:ea typeface="+mn-ea"/>
                    <a:cs typeface="+mn-cs"/>
                  </a:defRPr>
                </a:lvl5pPr>
                <a:lvl6pPr marL="4571771" algn="l" defTabSz="1828709" rtl="0" eaLnBrk="1" latinLnBrk="0" hangingPunct="1">
                  <a:defRPr sz="3600" kern="1200">
                    <a:solidFill>
                      <a:schemeClr val="tx1"/>
                    </a:solidFill>
                    <a:latin typeface="+mn-lt"/>
                    <a:ea typeface="+mn-ea"/>
                    <a:cs typeface="+mn-cs"/>
                  </a:defRPr>
                </a:lvl6pPr>
                <a:lvl7pPr marL="5486126" algn="l" defTabSz="1828709" rtl="0" eaLnBrk="1" latinLnBrk="0" hangingPunct="1">
                  <a:defRPr sz="3600" kern="1200">
                    <a:solidFill>
                      <a:schemeClr val="tx1"/>
                    </a:solidFill>
                    <a:latin typeface="+mn-lt"/>
                    <a:ea typeface="+mn-ea"/>
                    <a:cs typeface="+mn-cs"/>
                  </a:defRPr>
                </a:lvl7pPr>
                <a:lvl8pPr marL="6400480" algn="l" defTabSz="1828709" rtl="0" eaLnBrk="1" latinLnBrk="0" hangingPunct="1">
                  <a:defRPr sz="3600" kern="1200">
                    <a:solidFill>
                      <a:schemeClr val="tx1"/>
                    </a:solidFill>
                    <a:latin typeface="+mn-lt"/>
                    <a:ea typeface="+mn-ea"/>
                    <a:cs typeface="+mn-cs"/>
                  </a:defRPr>
                </a:lvl8pPr>
                <a:lvl9pPr marL="7314834" algn="l" defTabSz="1828709" rtl="0" eaLnBrk="1" latinLnBrk="0" hangingPunct="1">
                  <a:defRPr sz="3600" kern="1200">
                    <a:solidFill>
                      <a:schemeClr val="tx1"/>
                    </a:solidFill>
                    <a:latin typeface="+mn-lt"/>
                    <a:ea typeface="+mn-ea"/>
                    <a:cs typeface="+mn-cs"/>
                  </a:defRPr>
                </a:lvl9pPr>
              </a:lstStyle>
              <a:p>
                <a:pPr marL="0" marR="0" lvl="0" indent="0" algn="r" defTabSz="2517235" rtl="0" eaLnBrk="1" fontAlgn="auto" latinLnBrk="0" hangingPunct="1">
                  <a:lnSpc>
                    <a:spcPct val="100000"/>
                  </a:lnSpc>
                  <a:spcBef>
                    <a:spcPts val="0"/>
                  </a:spcBef>
                  <a:spcAft>
                    <a:spcPts val="0"/>
                  </a:spcAft>
                  <a:buClrTx/>
                  <a:buSzTx/>
                  <a:buFontTx/>
                  <a:buNone/>
                  <a:tabLst/>
                  <a:defRPr/>
                </a:pPr>
                <a:r>
                  <a:rPr lang="de-DE" sz="1600" b="1" baseline="0" dirty="0">
                    <a:solidFill>
                      <a:schemeClr val="tx1">
                        <a:lumMod val="50000"/>
                      </a:schemeClr>
                    </a:solidFill>
                    <a:latin typeface="+mn-lt"/>
                  </a:rPr>
                  <a:t>Listenebene</a:t>
                </a:r>
              </a:p>
              <a:p>
                <a:pPr marL="0" marR="0" lvl="0" indent="0" algn="r" defTabSz="2517235" rtl="0" eaLnBrk="1" fontAlgn="auto" latinLnBrk="0" hangingPunct="1">
                  <a:lnSpc>
                    <a:spcPct val="100000"/>
                  </a:lnSpc>
                  <a:spcBef>
                    <a:spcPts val="0"/>
                  </a:spcBef>
                  <a:spcAft>
                    <a:spcPts val="0"/>
                  </a:spcAft>
                  <a:buClrTx/>
                  <a:buSzTx/>
                  <a:buFontTx/>
                  <a:buNone/>
                  <a:tabLst/>
                  <a:defRPr/>
                </a:pPr>
                <a:r>
                  <a:rPr lang="de-DE" sz="1600" b="1" baseline="0" dirty="0">
                    <a:solidFill>
                      <a:schemeClr val="tx1">
                        <a:lumMod val="50000"/>
                      </a:schemeClr>
                    </a:solidFill>
                    <a:latin typeface="+mn-lt"/>
                  </a:rPr>
                  <a:t>erhöhen</a:t>
                </a:r>
              </a:p>
            </p:txBody>
          </p:sp>
          <p:sp>
            <p:nvSpPr>
              <p:cNvPr id="17" name="Text // Listenebene verringern">
                <a:extLst>
                  <a:ext uri="{FF2B5EF4-FFF2-40B4-BE49-F238E27FC236}">
                    <a16:creationId xmlns:a16="http://schemas.microsoft.com/office/drawing/2014/main" id="{94BD0034-9F6A-47F5-9D3B-E1838658C96B}"/>
                  </a:ext>
                </a:extLst>
              </p:cNvPr>
              <p:cNvSpPr txBox="1"/>
              <p:nvPr userDrawn="1"/>
            </p:nvSpPr>
            <p:spPr>
              <a:xfrm>
                <a:off x="-1289471" y="2011149"/>
                <a:ext cx="853164" cy="134210"/>
              </a:xfrm>
              <a:prstGeom prst="rect">
                <a:avLst/>
              </a:prstGeom>
              <a:noFill/>
            </p:spPr>
            <p:txBody>
              <a:bodyPr wrap="square" lIns="0" tIns="0" rIns="0" bIns="0" rtlCol="0" anchor="ctr" anchorCtr="0">
                <a:noAutofit/>
              </a:bodyPr>
              <a:lstStyle>
                <a:defPPr>
                  <a:defRPr lang="de-DE"/>
                </a:defPPr>
                <a:lvl1pPr marL="0" algn="l" defTabSz="1828709" rtl="0" eaLnBrk="1" latinLnBrk="0" hangingPunct="1">
                  <a:defRPr sz="3600" kern="1200">
                    <a:solidFill>
                      <a:schemeClr val="tx1"/>
                    </a:solidFill>
                    <a:latin typeface="+mn-lt"/>
                    <a:ea typeface="+mn-ea"/>
                    <a:cs typeface="+mn-cs"/>
                  </a:defRPr>
                </a:lvl1pPr>
                <a:lvl2pPr marL="914354" algn="l" defTabSz="1828709" rtl="0" eaLnBrk="1" latinLnBrk="0" hangingPunct="1">
                  <a:defRPr sz="3600" kern="1200">
                    <a:solidFill>
                      <a:schemeClr val="tx1"/>
                    </a:solidFill>
                    <a:latin typeface="+mn-lt"/>
                    <a:ea typeface="+mn-ea"/>
                    <a:cs typeface="+mn-cs"/>
                  </a:defRPr>
                </a:lvl2pPr>
                <a:lvl3pPr marL="1828709" algn="l" defTabSz="1828709" rtl="0" eaLnBrk="1" latinLnBrk="0" hangingPunct="1">
                  <a:defRPr sz="3600" kern="1200">
                    <a:solidFill>
                      <a:schemeClr val="tx1"/>
                    </a:solidFill>
                    <a:latin typeface="+mn-lt"/>
                    <a:ea typeface="+mn-ea"/>
                    <a:cs typeface="+mn-cs"/>
                  </a:defRPr>
                </a:lvl3pPr>
                <a:lvl4pPr marL="2743063" algn="l" defTabSz="1828709" rtl="0" eaLnBrk="1" latinLnBrk="0" hangingPunct="1">
                  <a:defRPr sz="3600" kern="1200">
                    <a:solidFill>
                      <a:schemeClr val="tx1"/>
                    </a:solidFill>
                    <a:latin typeface="+mn-lt"/>
                    <a:ea typeface="+mn-ea"/>
                    <a:cs typeface="+mn-cs"/>
                  </a:defRPr>
                </a:lvl4pPr>
                <a:lvl5pPr marL="3657417" algn="l" defTabSz="1828709" rtl="0" eaLnBrk="1" latinLnBrk="0" hangingPunct="1">
                  <a:defRPr sz="3600" kern="1200">
                    <a:solidFill>
                      <a:schemeClr val="tx1"/>
                    </a:solidFill>
                    <a:latin typeface="+mn-lt"/>
                    <a:ea typeface="+mn-ea"/>
                    <a:cs typeface="+mn-cs"/>
                  </a:defRPr>
                </a:lvl5pPr>
                <a:lvl6pPr marL="4571771" algn="l" defTabSz="1828709" rtl="0" eaLnBrk="1" latinLnBrk="0" hangingPunct="1">
                  <a:defRPr sz="3600" kern="1200">
                    <a:solidFill>
                      <a:schemeClr val="tx1"/>
                    </a:solidFill>
                    <a:latin typeface="+mn-lt"/>
                    <a:ea typeface="+mn-ea"/>
                    <a:cs typeface="+mn-cs"/>
                  </a:defRPr>
                </a:lvl6pPr>
                <a:lvl7pPr marL="5486126" algn="l" defTabSz="1828709" rtl="0" eaLnBrk="1" latinLnBrk="0" hangingPunct="1">
                  <a:defRPr sz="3600" kern="1200">
                    <a:solidFill>
                      <a:schemeClr val="tx1"/>
                    </a:solidFill>
                    <a:latin typeface="+mn-lt"/>
                    <a:ea typeface="+mn-ea"/>
                    <a:cs typeface="+mn-cs"/>
                  </a:defRPr>
                </a:lvl7pPr>
                <a:lvl8pPr marL="6400480" algn="l" defTabSz="1828709" rtl="0" eaLnBrk="1" latinLnBrk="0" hangingPunct="1">
                  <a:defRPr sz="3600" kern="1200">
                    <a:solidFill>
                      <a:schemeClr val="tx1"/>
                    </a:solidFill>
                    <a:latin typeface="+mn-lt"/>
                    <a:ea typeface="+mn-ea"/>
                    <a:cs typeface="+mn-cs"/>
                  </a:defRPr>
                </a:lvl8pPr>
                <a:lvl9pPr marL="7314834" algn="l" defTabSz="1828709" rtl="0" eaLnBrk="1" latinLnBrk="0" hangingPunct="1">
                  <a:defRPr sz="3600" kern="1200">
                    <a:solidFill>
                      <a:schemeClr val="tx1"/>
                    </a:solidFill>
                    <a:latin typeface="+mn-lt"/>
                    <a:ea typeface="+mn-ea"/>
                    <a:cs typeface="+mn-cs"/>
                  </a:defRPr>
                </a:lvl9pPr>
              </a:lstStyle>
              <a:p>
                <a:pPr marL="0" marR="0" lvl="0" indent="0" algn="r" defTabSz="2517235" rtl="0" eaLnBrk="1" fontAlgn="auto" latinLnBrk="0" hangingPunct="1">
                  <a:lnSpc>
                    <a:spcPct val="100000"/>
                  </a:lnSpc>
                  <a:spcBef>
                    <a:spcPts val="0"/>
                  </a:spcBef>
                  <a:spcAft>
                    <a:spcPts val="0"/>
                  </a:spcAft>
                  <a:buClrTx/>
                  <a:buSzTx/>
                  <a:buFontTx/>
                  <a:buNone/>
                  <a:tabLst/>
                  <a:defRPr/>
                </a:pPr>
                <a:r>
                  <a:rPr lang="de-DE" sz="1600" b="1" baseline="0" dirty="0">
                    <a:solidFill>
                      <a:schemeClr val="tx1">
                        <a:lumMod val="50000"/>
                      </a:schemeClr>
                    </a:solidFill>
                    <a:latin typeface="+mn-lt"/>
                  </a:rPr>
                  <a:t>Listenebene</a:t>
                </a:r>
              </a:p>
              <a:p>
                <a:pPr marL="0" marR="0" lvl="0" indent="0" algn="r" defTabSz="2517235" rtl="0" eaLnBrk="1" fontAlgn="auto" latinLnBrk="0" hangingPunct="1">
                  <a:lnSpc>
                    <a:spcPct val="100000"/>
                  </a:lnSpc>
                  <a:spcBef>
                    <a:spcPts val="0"/>
                  </a:spcBef>
                  <a:spcAft>
                    <a:spcPts val="0"/>
                  </a:spcAft>
                  <a:buClrTx/>
                  <a:buSzTx/>
                  <a:buFontTx/>
                  <a:buNone/>
                  <a:tabLst/>
                  <a:defRPr/>
                </a:pPr>
                <a:r>
                  <a:rPr lang="de-DE" sz="1600" b="1" baseline="0" dirty="0">
                    <a:solidFill>
                      <a:schemeClr val="tx1">
                        <a:lumMod val="50000"/>
                      </a:schemeClr>
                    </a:solidFill>
                    <a:latin typeface="+mn-lt"/>
                  </a:rPr>
                  <a:t>verringern</a:t>
                </a:r>
              </a:p>
            </p:txBody>
          </p:sp>
          <p:sp>
            <p:nvSpPr>
              <p:cNvPr id="18" name="Listenebenen">
                <a:extLst>
                  <a:ext uri="{FF2B5EF4-FFF2-40B4-BE49-F238E27FC236}">
                    <a16:creationId xmlns:a16="http://schemas.microsoft.com/office/drawing/2014/main" id="{C1750384-6105-4301-908C-B2EB3D281715}"/>
                  </a:ext>
                </a:extLst>
              </p:cNvPr>
              <p:cNvSpPr txBox="1"/>
              <p:nvPr userDrawn="1"/>
            </p:nvSpPr>
            <p:spPr>
              <a:xfrm rot="10800000" flipH="1" flipV="1">
                <a:off x="-1590588" y="1383862"/>
                <a:ext cx="1831793" cy="402629"/>
              </a:xfrm>
              <a:prstGeom prst="rect">
                <a:avLst/>
              </a:prstGeom>
              <a:noFill/>
              <a:ln w="12700">
                <a:noFill/>
              </a:ln>
            </p:spPr>
            <p:txBody>
              <a:bodyPr vert="horz" wrap="square" lIns="0" tIns="0" rIns="0" bIns="0" rtlCol="0" anchor="t" anchorCtr="0">
                <a:noAutofit/>
              </a:bodyPr>
              <a:lstStyle>
                <a:defPPr>
                  <a:defRPr lang="de-DE"/>
                </a:defPPr>
                <a:lvl1pPr marL="0" algn="l" defTabSz="1828709" rtl="0" eaLnBrk="1" latinLnBrk="0" hangingPunct="1">
                  <a:defRPr sz="3600" kern="1200">
                    <a:solidFill>
                      <a:schemeClr val="tx1"/>
                    </a:solidFill>
                    <a:latin typeface="+mn-lt"/>
                    <a:ea typeface="+mn-ea"/>
                    <a:cs typeface="+mn-cs"/>
                  </a:defRPr>
                </a:lvl1pPr>
                <a:lvl2pPr marL="914354" algn="l" defTabSz="1828709" rtl="0" eaLnBrk="1" latinLnBrk="0" hangingPunct="1">
                  <a:defRPr sz="3600" kern="1200">
                    <a:solidFill>
                      <a:schemeClr val="tx1"/>
                    </a:solidFill>
                    <a:latin typeface="+mn-lt"/>
                    <a:ea typeface="+mn-ea"/>
                    <a:cs typeface="+mn-cs"/>
                  </a:defRPr>
                </a:lvl2pPr>
                <a:lvl3pPr marL="1828709" algn="l" defTabSz="1828709" rtl="0" eaLnBrk="1" latinLnBrk="0" hangingPunct="1">
                  <a:defRPr sz="3600" kern="1200">
                    <a:solidFill>
                      <a:schemeClr val="tx1"/>
                    </a:solidFill>
                    <a:latin typeface="+mn-lt"/>
                    <a:ea typeface="+mn-ea"/>
                    <a:cs typeface="+mn-cs"/>
                  </a:defRPr>
                </a:lvl3pPr>
                <a:lvl4pPr marL="2743063" algn="l" defTabSz="1828709" rtl="0" eaLnBrk="1" latinLnBrk="0" hangingPunct="1">
                  <a:defRPr sz="3600" kern="1200">
                    <a:solidFill>
                      <a:schemeClr val="tx1"/>
                    </a:solidFill>
                    <a:latin typeface="+mn-lt"/>
                    <a:ea typeface="+mn-ea"/>
                    <a:cs typeface="+mn-cs"/>
                  </a:defRPr>
                </a:lvl4pPr>
                <a:lvl5pPr marL="3657417" algn="l" defTabSz="1828709" rtl="0" eaLnBrk="1" latinLnBrk="0" hangingPunct="1">
                  <a:defRPr sz="3600" kern="1200">
                    <a:solidFill>
                      <a:schemeClr val="tx1"/>
                    </a:solidFill>
                    <a:latin typeface="+mn-lt"/>
                    <a:ea typeface="+mn-ea"/>
                    <a:cs typeface="+mn-cs"/>
                  </a:defRPr>
                </a:lvl5pPr>
                <a:lvl6pPr marL="4571771" algn="l" defTabSz="1828709" rtl="0" eaLnBrk="1" latinLnBrk="0" hangingPunct="1">
                  <a:defRPr sz="3600" kern="1200">
                    <a:solidFill>
                      <a:schemeClr val="tx1"/>
                    </a:solidFill>
                    <a:latin typeface="+mn-lt"/>
                    <a:ea typeface="+mn-ea"/>
                    <a:cs typeface="+mn-cs"/>
                  </a:defRPr>
                </a:lvl6pPr>
                <a:lvl7pPr marL="5486126" algn="l" defTabSz="1828709" rtl="0" eaLnBrk="1" latinLnBrk="0" hangingPunct="1">
                  <a:defRPr sz="3600" kern="1200">
                    <a:solidFill>
                      <a:schemeClr val="tx1"/>
                    </a:solidFill>
                    <a:latin typeface="+mn-lt"/>
                    <a:ea typeface="+mn-ea"/>
                    <a:cs typeface="+mn-cs"/>
                  </a:defRPr>
                </a:lvl7pPr>
                <a:lvl8pPr marL="6400480" algn="l" defTabSz="1828709" rtl="0" eaLnBrk="1" latinLnBrk="0" hangingPunct="1">
                  <a:defRPr sz="3600" kern="1200">
                    <a:solidFill>
                      <a:schemeClr val="tx1"/>
                    </a:solidFill>
                    <a:latin typeface="+mn-lt"/>
                    <a:ea typeface="+mn-ea"/>
                    <a:cs typeface="+mn-cs"/>
                  </a:defRPr>
                </a:lvl8pPr>
                <a:lvl9pPr marL="7314834" algn="l" defTabSz="1828709" rtl="0" eaLnBrk="1" latinLnBrk="0" hangingPunct="1">
                  <a:defRPr sz="3600" kern="1200">
                    <a:solidFill>
                      <a:schemeClr val="tx1"/>
                    </a:solidFill>
                    <a:latin typeface="+mn-lt"/>
                    <a:ea typeface="+mn-ea"/>
                    <a:cs typeface="+mn-cs"/>
                  </a:defRPr>
                </a:lvl9pPr>
              </a:lstStyle>
              <a:p>
                <a:pPr marL="0" marR="0" lvl="0" indent="0" algn="r" defTabSz="2517235" rtl="0" eaLnBrk="1" fontAlgn="auto" latinLnBrk="0" hangingPunct="1">
                  <a:lnSpc>
                    <a:spcPct val="100000"/>
                  </a:lnSpc>
                  <a:spcBef>
                    <a:spcPts val="0"/>
                  </a:spcBef>
                  <a:spcAft>
                    <a:spcPts val="0"/>
                  </a:spcAft>
                  <a:buClrTx/>
                  <a:buSzTx/>
                  <a:buFontTx/>
                  <a:buNone/>
                  <a:tabLst/>
                  <a:defRPr/>
                </a:pPr>
                <a:r>
                  <a:rPr lang="de-DE" sz="1600" b="0" baseline="0" dirty="0">
                    <a:solidFill>
                      <a:schemeClr val="tx1">
                        <a:lumMod val="50000"/>
                      </a:schemeClr>
                    </a:solidFill>
                    <a:latin typeface="+mn-lt"/>
                  </a:rPr>
                  <a:t>Wechsel der Textebene</a:t>
                </a:r>
              </a:p>
              <a:p>
                <a:pPr marL="0" marR="0" lvl="0" indent="0" algn="r" defTabSz="2517235" rtl="0" eaLnBrk="1" fontAlgn="auto" latinLnBrk="0" hangingPunct="1">
                  <a:lnSpc>
                    <a:spcPct val="100000"/>
                  </a:lnSpc>
                  <a:spcBef>
                    <a:spcPts val="0"/>
                  </a:spcBef>
                  <a:spcAft>
                    <a:spcPts val="0"/>
                  </a:spcAft>
                  <a:buClrTx/>
                  <a:buSzTx/>
                  <a:buFontTx/>
                  <a:buNone/>
                  <a:tabLst/>
                  <a:defRPr/>
                </a:pPr>
                <a:r>
                  <a:rPr lang="de-DE" sz="1600" b="0" baseline="0" dirty="0">
                    <a:solidFill>
                      <a:schemeClr val="tx1">
                        <a:lumMod val="50000"/>
                      </a:schemeClr>
                    </a:solidFill>
                    <a:latin typeface="+mn-lt"/>
                  </a:rPr>
                  <a:t>im Menü über: </a:t>
                </a:r>
                <a:br>
                  <a:rPr lang="de-DE" sz="1600" b="0" baseline="0" dirty="0">
                    <a:solidFill>
                      <a:schemeClr val="tx1">
                        <a:lumMod val="50000"/>
                      </a:schemeClr>
                    </a:solidFill>
                    <a:latin typeface="+mn-lt"/>
                  </a:rPr>
                </a:br>
                <a:r>
                  <a:rPr lang="de-DE" sz="1600" b="1" baseline="0" dirty="0">
                    <a:solidFill>
                      <a:schemeClr val="tx1">
                        <a:lumMod val="50000"/>
                      </a:schemeClr>
                    </a:solidFill>
                    <a:latin typeface="+mn-lt"/>
                  </a:rPr>
                  <a:t>Start &gt; Absatz &gt; Listenebene erhöhen/verringern</a:t>
                </a:r>
              </a:p>
            </p:txBody>
          </p:sp>
          <p:pic>
            <p:nvPicPr>
              <p:cNvPr id="19" name="Bild // Listenebene verringern">
                <a:extLst>
                  <a:ext uri="{FF2B5EF4-FFF2-40B4-BE49-F238E27FC236}">
                    <a16:creationId xmlns:a16="http://schemas.microsoft.com/office/drawing/2014/main" id="{4FDADF39-38E0-4662-BF43-0959D08637DE}"/>
                  </a:ext>
                </a:extLst>
              </p:cNvPr>
              <p:cNvPicPr>
                <a:picLocks noChangeAspect="1"/>
              </p:cNvPicPr>
              <p:nvPr userDrawn="1"/>
            </p:nvPicPr>
            <p:blipFill>
              <a:blip r:embed="rId3"/>
              <a:stretch>
                <a:fillRect/>
              </a:stretch>
            </p:blipFill>
            <p:spPr>
              <a:xfrm>
                <a:off x="-300806" y="2011149"/>
                <a:ext cx="542011" cy="134210"/>
              </a:xfrm>
              <a:prstGeom prst="rect">
                <a:avLst/>
              </a:prstGeom>
              <a:noFill/>
              <a:ln>
                <a:noFill/>
              </a:ln>
            </p:spPr>
          </p:pic>
          <p:pic>
            <p:nvPicPr>
              <p:cNvPr id="20" name="Bild // Listenebene erhöhen">
                <a:extLst>
                  <a:ext uri="{FF2B5EF4-FFF2-40B4-BE49-F238E27FC236}">
                    <a16:creationId xmlns:a16="http://schemas.microsoft.com/office/drawing/2014/main" id="{38A0D888-3691-4D61-B87F-2116AE5ED076}"/>
                  </a:ext>
                </a:extLst>
              </p:cNvPr>
              <p:cNvPicPr>
                <a:picLocks noChangeAspect="1"/>
              </p:cNvPicPr>
              <p:nvPr userDrawn="1"/>
            </p:nvPicPr>
            <p:blipFill>
              <a:blip r:embed="rId4"/>
              <a:stretch>
                <a:fillRect/>
              </a:stretch>
            </p:blipFill>
            <p:spPr>
              <a:xfrm>
                <a:off x="-300806" y="1809834"/>
                <a:ext cx="542011" cy="134210"/>
              </a:xfrm>
              <a:prstGeom prst="rect">
                <a:avLst/>
              </a:prstGeom>
              <a:noFill/>
              <a:ln>
                <a:noFill/>
              </a:ln>
            </p:spPr>
          </p:pic>
        </p:grpSp>
        <p:sp>
          <p:nvSpPr>
            <p:cNvPr id="12" name="Hilfslinien">
              <a:extLst>
                <a:ext uri="{FF2B5EF4-FFF2-40B4-BE49-F238E27FC236}">
                  <a16:creationId xmlns:a16="http://schemas.microsoft.com/office/drawing/2014/main" id="{69A25A78-C7BA-4531-A577-BECC94CE3A00}"/>
                </a:ext>
              </a:extLst>
            </p:cNvPr>
            <p:cNvSpPr txBox="1"/>
            <p:nvPr userDrawn="1"/>
          </p:nvSpPr>
          <p:spPr>
            <a:xfrm rot="10800000" flipH="1" flipV="1">
              <a:off x="731838" y="-684000"/>
              <a:ext cx="10728325" cy="540000"/>
            </a:xfrm>
            <a:prstGeom prst="rect">
              <a:avLst/>
            </a:prstGeom>
            <a:noFill/>
            <a:ln w="12700">
              <a:noFill/>
            </a:ln>
          </p:spPr>
          <p:txBody>
            <a:bodyPr vert="horz" wrap="square" lIns="0" tIns="0" rIns="0" bIns="0" rtlCol="0" anchor="b" anchorCtr="0">
              <a:noAutofit/>
            </a:bodyPr>
            <a:lstStyle>
              <a:defPPr>
                <a:defRPr lang="de-DE"/>
              </a:defPPr>
              <a:lvl1pPr marL="0" algn="l" defTabSz="1828709" rtl="0" eaLnBrk="1" latinLnBrk="0" hangingPunct="1">
                <a:defRPr sz="3600" kern="1200">
                  <a:solidFill>
                    <a:schemeClr val="tx1"/>
                  </a:solidFill>
                  <a:latin typeface="+mn-lt"/>
                  <a:ea typeface="+mn-ea"/>
                  <a:cs typeface="+mn-cs"/>
                </a:defRPr>
              </a:lvl1pPr>
              <a:lvl2pPr marL="914354" algn="l" defTabSz="1828709" rtl="0" eaLnBrk="1" latinLnBrk="0" hangingPunct="1">
                <a:defRPr sz="3600" kern="1200">
                  <a:solidFill>
                    <a:schemeClr val="tx1"/>
                  </a:solidFill>
                  <a:latin typeface="+mn-lt"/>
                  <a:ea typeface="+mn-ea"/>
                  <a:cs typeface="+mn-cs"/>
                </a:defRPr>
              </a:lvl2pPr>
              <a:lvl3pPr marL="1828709" algn="l" defTabSz="1828709" rtl="0" eaLnBrk="1" latinLnBrk="0" hangingPunct="1">
                <a:defRPr sz="3600" kern="1200">
                  <a:solidFill>
                    <a:schemeClr val="tx1"/>
                  </a:solidFill>
                  <a:latin typeface="+mn-lt"/>
                  <a:ea typeface="+mn-ea"/>
                  <a:cs typeface="+mn-cs"/>
                </a:defRPr>
              </a:lvl3pPr>
              <a:lvl4pPr marL="2743063" algn="l" defTabSz="1828709" rtl="0" eaLnBrk="1" latinLnBrk="0" hangingPunct="1">
                <a:defRPr sz="3600" kern="1200">
                  <a:solidFill>
                    <a:schemeClr val="tx1"/>
                  </a:solidFill>
                  <a:latin typeface="+mn-lt"/>
                  <a:ea typeface="+mn-ea"/>
                  <a:cs typeface="+mn-cs"/>
                </a:defRPr>
              </a:lvl4pPr>
              <a:lvl5pPr marL="3657417" algn="l" defTabSz="1828709" rtl="0" eaLnBrk="1" latinLnBrk="0" hangingPunct="1">
                <a:defRPr sz="3600" kern="1200">
                  <a:solidFill>
                    <a:schemeClr val="tx1"/>
                  </a:solidFill>
                  <a:latin typeface="+mn-lt"/>
                  <a:ea typeface="+mn-ea"/>
                  <a:cs typeface="+mn-cs"/>
                </a:defRPr>
              </a:lvl5pPr>
              <a:lvl6pPr marL="4571771" algn="l" defTabSz="1828709" rtl="0" eaLnBrk="1" latinLnBrk="0" hangingPunct="1">
                <a:defRPr sz="3600" kern="1200">
                  <a:solidFill>
                    <a:schemeClr val="tx1"/>
                  </a:solidFill>
                  <a:latin typeface="+mn-lt"/>
                  <a:ea typeface="+mn-ea"/>
                  <a:cs typeface="+mn-cs"/>
                </a:defRPr>
              </a:lvl6pPr>
              <a:lvl7pPr marL="5486126" algn="l" defTabSz="1828709" rtl="0" eaLnBrk="1" latinLnBrk="0" hangingPunct="1">
                <a:defRPr sz="3600" kern="1200">
                  <a:solidFill>
                    <a:schemeClr val="tx1"/>
                  </a:solidFill>
                  <a:latin typeface="+mn-lt"/>
                  <a:ea typeface="+mn-ea"/>
                  <a:cs typeface="+mn-cs"/>
                </a:defRPr>
              </a:lvl7pPr>
              <a:lvl8pPr marL="6400480" algn="l" defTabSz="1828709" rtl="0" eaLnBrk="1" latinLnBrk="0" hangingPunct="1">
                <a:defRPr sz="3600" kern="1200">
                  <a:solidFill>
                    <a:schemeClr val="tx1"/>
                  </a:solidFill>
                  <a:latin typeface="+mn-lt"/>
                  <a:ea typeface="+mn-ea"/>
                  <a:cs typeface="+mn-cs"/>
                </a:defRPr>
              </a:lvl8pPr>
              <a:lvl9pPr marL="7314834" algn="l" defTabSz="1828709" rtl="0" eaLnBrk="1" latinLnBrk="0" hangingPunct="1">
                <a:defRPr sz="3600" kern="1200">
                  <a:solidFill>
                    <a:schemeClr val="tx1"/>
                  </a:solidFill>
                  <a:latin typeface="+mn-lt"/>
                  <a:ea typeface="+mn-ea"/>
                  <a:cs typeface="+mn-cs"/>
                </a:defRPr>
              </a:lvl9pPr>
            </a:lstStyle>
            <a:p>
              <a:pPr marL="0" marR="0" lvl="0" indent="0" algn="ctr" defTabSz="2871412" rtl="0" eaLnBrk="1" fontAlgn="auto" latinLnBrk="0" hangingPunct="1">
                <a:lnSpc>
                  <a:spcPct val="100000"/>
                </a:lnSpc>
                <a:spcBef>
                  <a:spcPts val="0"/>
                </a:spcBef>
                <a:spcAft>
                  <a:spcPts val="0"/>
                </a:spcAft>
                <a:buClrTx/>
                <a:buSzTx/>
                <a:buFontTx/>
                <a:buNone/>
                <a:tabLst/>
                <a:defRPr/>
              </a:pPr>
              <a:r>
                <a:rPr kumimoji="0" lang="de-DE" sz="1600" b="0" i="0" u="none" strike="noStrike" kern="1200" cap="none" spc="0" normalizeH="0" baseline="0" noProof="0" dirty="0">
                  <a:ln>
                    <a:noFill/>
                  </a:ln>
                  <a:solidFill>
                    <a:schemeClr val="tx1">
                      <a:lumMod val="50000"/>
                    </a:schemeClr>
                  </a:solidFill>
                  <a:effectLst/>
                  <a:uLnTx/>
                  <a:uFillTx/>
                  <a:latin typeface="+mn-lt"/>
                  <a:ea typeface="+mn-ea"/>
                  <a:cs typeface="+mn-cs"/>
                </a:rPr>
                <a:t>Hilfslinien anzeigen über Menü: </a:t>
              </a:r>
            </a:p>
            <a:p>
              <a:pPr marL="0" marR="0" lvl="0" indent="0" algn="ctr" defTabSz="2871412" rtl="0" eaLnBrk="1" fontAlgn="auto" latinLnBrk="0" hangingPunct="1">
                <a:lnSpc>
                  <a:spcPct val="100000"/>
                </a:lnSpc>
                <a:spcBef>
                  <a:spcPts val="0"/>
                </a:spcBef>
                <a:spcAft>
                  <a:spcPts val="0"/>
                </a:spcAft>
                <a:buClrTx/>
                <a:buSzTx/>
                <a:buFontTx/>
                <a:buNone/>
                <a:tabLst/>
                <a:defRPr/>
              </a:pPr>
              <a:r>
                <a:rPr kumimoji="0" lang="de-DE" sz="1600" b="1" i="0" u="none" strike="noStrike" kern="1200" cap="none" spc="0" normalizeH="0" baseline="0" noProof="0" dirty="0">
                  <a:ln>
                    <a:noFill/>
                  </a:ln>
                  <a:solidFill>
                    <a:schemeClr val="tx1">
                      <a:lumMod val="50000"/>
                    </a:schemeClr>
                  </a:solidFill>
                  <a:effectLst/>
                  <a:uLnTx/>
                  <a:uFillTx/>
                  <a:latin typeface="+mn-lt"/>
                  <a:ea typeface="+mn-ea"/>
                  <a:cs typeface="+mn-cs"/>
                </a:rPr>
                <a:t>Ansicht &gt; Anzeigen &gt; </a:t>
              </a:r>
              <a:r>
                <a:rPr kumimoji="0" lang="de-DE" sz="1600" b="0" i="0" u="none" strike="noStrike" kern="1200" cap="none" spc="0" normalizeH="0" baseline="0" noProof="0" dirty="0">
                  <a:ln>
                    <a:noFill/>
                  </a:ln>
                  <a:solidFill>
                    <a:schemeClr val="tx1">
                      <a:lumMod val="50000"/>
                    </a:schemeClr>
                  </a:solidFill>
                  <a:effectLst/>
                  <a:uLnTx/>
                  <a:uFillTx/>
                  <a:latin typeface="+mn-lt"/>
                  <a:ea typeface="+mn-ea"/>
                  <a:cs typeface="+mn-cs"/>
                </a:rPr>
                <a:t>Haken</a:t>
              </a:r>
              <a:r>
                <a:rPr kumimoji="0" lang="de-DE" sz="1600" b="1" i="0" u="none" strike="noStrike" kern="1200" cap="none" spc="0" normalizeH="0" baseline="0" noProof="0" dirty="0">
                  <a:ln>
                    <a:noFill/>
                  </a:ln>
                  <a:solidFill>
                    <a:schemeClr val="tx1">
                      <a:lumMod val="50000"/>
                    </a:schemeClr>
                  </a:solidFill>
                  <a:effectLst/>
                  <a:uLnTx/>
                  <a:uFillTx/>
                  <a:latin typeface="+mn-lt"/>
                  <a:ea typeface="+mn-ea"/>
                  <a:cs typeface="+mn-cs"/>
                </a:rPr>
                <a:t> </a:t>
              </a:r>
              <a:r>
                <a:rPr kumimoji="0" lang="de-DE" sz="1600" b="0" i="0" u="none" strike="noStrike" kern="1200" cap="none" spc="0" normalizeH="0" baseline="0" noProof="0" dirty="0">
                  <a:ln>
                    <a:noFill/>
                  </a:ln>
                  <a:solidFill>
                    <a:schemeClr val="tx1">
                      <a:lumMod val="50000"/>
                    </a:schemeClr>
                  </a:solidFill>
                  <a:effectLst/>
                  <a:uLnTx/>
                  <a:uFillTx/>
                  <a:latin typeface="+mn-lt"/>
                  <a:ea typeface="+mn-ea"/>
                  <a:cs typeface="+mn-cs"/>
                </a:rPr>
                <a:t>bei</a:t>
              </a:r>
              <a:r>
                <a:rPr kumimoji="0" lang="de-DE" sz="1600" b="1" i="0" u="none" strike="noStrike" kern="1200" cap="none" spc="0" normalizeH="0" baseline="0" noProof="0" dirty="0">
                  <a:ln>
                    <a:noFill/>
                  </a:ln>
                  <a:solidFill>
                    <a:schemeClr val="tx1">
                      <a:lumMod val="50000"/>
                    </a:schemeClr>
                  </a:solidFill>
                  <a:effectLst/>
                  <a:uLnTx/>
                  <a:uFillTx/>
                  <a:latin typeface="+mn-lt"/>
                  <a:ea typeface="+mn-ea"/>
                  <a:cs typeface="+mn-cs"/>
                </a:rPr>
                <a:t> Führungslinien </a:t>
              </a:r>
              <a:r>
                <a:rPr kumimoji="0" lang="de-DE" sz="1600" b="0" i="0" u="none" strike="noStrike" kern="1200" cap="none" spc="0" normalizeH="0" baseline="0" noProof="0" dirty="0">
                  <a:ln>
                    <a:noFill/>
                  </a:ln>
                  <a:solidFill>
                    <a:schemeClr val="tx1">
                      <a:lumMod val="50000"/>
                    </a:schemeClr>
                  </a:solidFill>
                  <a:effectLst/>
                  <a:uLnTx/>
                  <a:uFillTx/>
                  <a:latin typeface="+mn-lt"/>
                  <a:ea typeface="+mn-ea"/>
                  <a:cs typeface="+mn-cs"/>
                </a:rPr>
                <a:t>setzen</a:t>
              </a:r>
            </a:p>
          </p:txBody>
        </p:sp>
        <p:sp>
          <p:nvSpPr>
            <p:cNvPr id="13" name="Zurücksetzen">
              <a:extLst>
                <a:ext uri="{FF2B5EF4-FFF2-40B4-BE49-F238E27FC236}">
                  <a16:creationId xmlns:a16="http://schemas.microsoft.com/office/drawing/2014/main" id="{B73AFC4D-6B0A-4156-9AE4-E2167CE9728C}"/>
                </a:ext>
              </a:extLst>
            </p:cNvPr>
            <p:cNvSpPr txBox="1"/>
            <p:nvPr userDrawn="1"/>
          </p:nvSpPr>
          <p:spPr>
            <a:xfrm rot="10800000" flipH="1" flipV="1">
              <a:off x="12348000" y="0"/>
              <a:ext cx="2628000" cy="790575"/>
            </a:xfrm>
            <a:prstGeom prst="rect">
              <a:avLst/>
            </a:prstGeom>
            <a:noFill/>
            <a:ln w="12700">
              <a:noFill/>
            </a:ln>
          </p:spPr>
          <p:txBody>
            <a:bodyPr vert="horz" wrap="square" lIns="0" tIns="0" rIns="0" bIns="0" rtlCol="0" anchor="t" anchorCtr="0">
              <a:noAutofit/>
            </a:bodyPr>
            <a:lstStyle>
              <a:defPPr>
                <a:defRPr lang="de-DE"/>
              </a:defPPr>
              <a:lvl1pPr marL="0" algn="l" defTabSz="1828709" rtl="0" eaLnBrk="1" latinLnBrk="0" hangingPunct="1">
                <a:defRPr sz="3600" kern="1200">
                  <a:solidFill>
                    <a:schemeClr val="tx1"/>
                  </a:solidFill>
                  <a:latin typeface="+mn-lt"/>
                  <a:ea typeface="+mn-ea"/>
                  <a:cs typeface="+mn-cs"/>
                </a:defRPr>
              </a:lvl1pPr>
              <a:lvl2pPr marL="914354" algn="l" defTabSz="1828709" rtl="0" eaLnBrk="1" latinLnBrk="0" hangingPunct="1">
                <a:defRPr sz="3600" kern="1200">
                  <a:solidFill>
                    <a:schemeClr val="tx1"/>
                  </a:solidFill>
                  <a:latin typeface="+mn-lt"/>
                  <a:ea typeface="+mn-ea"/>
                  <a:cs typeface="+mn-cs"/>
                </a:defRPr>
              </a:lvl2pPr>
              <a:lvl3pPr marL="1828709" algn="l" defTabSz="1828709" rtl="0" eaLnBrk="1" latinLnBrk="0" hangingPunct="1">
                <a:defRPr sz="3600" kern="1200">
                  <a:solidFill>
                    <a:schemeClr val="tx1"/>
                  </a:solidFill>
                  <a:latin typeface="+mn-lt"/>
                  <a:ea typeface="+mn-ea"/>
                  <a:cs typeface="+mn-cs"/>
                </a:defRPr>
              </a:lvl3pPr>
              <a:lvl4pPr marL="2743063" algn="l" defTabSz="1828709" rtl="0" eaLnBrk="1" latinLnBrk="0" hangingPunct="1">
                <a:defRPr sz="3600" kern="1200">
                  <a:solidFill>
                    <a:schemeClr val="tx1"/>
                  </a:solidFill>
                  <a:latin typeface="+mn-lt"/>
                  <a:ea typeface="+mn-ea"/>
                  <a:cs typeface="+mn-cs"/>
                </a:defRPr>
              </a:lvl4pPr>
              <a:lvl5pPr marL="3657417" algn="l" defTabSz="1828709" rtl="0" eaLnBrk="1" latinLnBrk="0" hangingPunct="1">
                <a:defRPr sz="3600" kern="1200">
                  <a:solidFill>
                    <a:schemeClr val="tx1"/>
                  </a:solidFill>
                  <a:latin typeface="+mn-lt"/>
                  <a:ea typeface="+mn-ea"/>
                  <a:cs typeface="+mn-cs"/>
                </a:defRPr>
              </a:lvl5pPr>
              <a:lvl6pPr marL="4571771" algn="l" defTabSz="1828709" rtl="0" eaLnBrk="1" latinLnBrk="0" hangingPunct="1">
                <a:defRPr sz="3600" kern="1200">
                  <a:solidFill>
                    <a:schemeClr val="tx1"/>
                  </a:solidFill>
                  <a:latin typeface="+mn-lt"/>
                  <a:ea typeface="+mn-ea"/>
                  <a:cs typeface="+mn-cs"/>
                </a:defRPr>
              </a:lvl6pPr>
              <a:lvl7pPr marL="5486126" algn="l" defTabSz="1828709" rtl="0" eaLnBrk="1" latinLnBrk="0" hangingPunct="1">
                <a:defRPr sz="3600" kern="1200">
                  <a:solidFill>
                    <a:schemeClr val="tx1"/>
                  </a:solidFill>
                  <a:latin typeface="+mn-lt"/>
                  <a:ea typeface="+mn-ea"/>
                  <a:cs typeface="+mn-cs"/>
                </a:defRPr>
              </a:lvl7pPr>
              <a:lvl8pPr marL="6400480" algn="l" defTabSz="1828709" rtl="0" eaLnBrk="1" latinLnBrk="0" hangingPunct="1">
                <a:defRPr sz="3600" kern="1200">
                  <a:solidFill>
                    <a:schemeClr val="tx1"/>
                  </a:solidFill>
                  <a:latin typeface="+mn-lt"/>
                  <a:ea typeface="+mn-ea"/>
                  <a:cs typeface="+mn-cs"/>
                </a:defRPr>
              </a:lvl8pPr>
              <a:lvl9pPr marL="7314834" algn="l" defTabSz="1828709" rtl="0" eaLnBrk="1" latinLnBrk="0" hangingPunct="1">
                <a:defRPr sz="3600" kern="1200">
                  <a:solidFill>
                    <a:schemeClr val="tx1"/>
                  </a:solidFill>
                  <a:latin typeface="+mn-lt"/>
                  <a:ea typeface="+mn-ea"/>
                  <a:cs typeface="+mn-cs"/>
                </a:defRPr>
              </a:lvl9pPr>
            </a:lstStyle>
            <a:p>
              <a:pPr indent="0" algn="l">
                <a:lnSpc>
                  <a:spcPct val="100000"/>
                </a:lnSpc>
                <a:spcBef>
                  <a:spcPts val="0"/>
                </a:spcBef>
                <a:spcAft>
                  <a:spcPts val="0"/>
                </a:spcAft>
              </a:pPr>
              <a:r>
                <a:rPr lang="de-DE" sz="1600" b="0" baseline="0" dirty="0">
                  <a:solidFill>
                    <a:schemeClr val="tx1">
                      <a:lumMod val="50000"/>
                    </a:schemeClr>
                  </a:solidFill>
                  <a:latin typeface="+mn-lt"/>
                </a:rPr>
                <a:t>Folie in Ursprungsform </a:t>
              </a:r>
            </a:p>
            <a:p>
              <a:pPr indent="0" algn="l">
                <a:lnSpc>
                  <a:spcPct val="100000"/>
                </a:lnSpc>
                <a:spcBef>
                  <a:spcPts val="0"/>
                </a:spcBef>
                <a:spcAft>
                  <a:spcPts val="0"/>
                </a:spcAft>
              </a:pPr>
              <a:r>
                <a:rPr lang="de-DE" sz="1600" b="0" baseline="0" dirty="0">
                  <a:solidFill>
                    <a:schemeClr val="tx1">
                      <a:lumMod val="50000"/>
                    </a:schemeClr>
                  </a:solidFill>
                  <a:latin typeface="+mn-lt"/>
                </a:rPr>
                <a:t>bringen über Menü:</a:t>
              </a:r>
            </a:p>
            <a:p>
              <a:pPr indent="0" algn="l">
                <a:lnSpc>
                  <a:spcPct val="100000"/>
                </a:lnSpc>
                <a:spcBef>
                  <a:spcPts val="0"/>
                </a:spcBef>
                <a:spcAft>
                  <a:spcPts val="0"/>
                </a:spcAft>
              </a:pPr>
              <a:r>
                <a:rPr lang="de-DE" sz="1600" b="1" baseline="0" dirty="0">
                  <a:solidFill>
                    <a:schemeClr val="tx1">
                      <a:lumMod val="50000"/>
                    </a:schemeClr>
                  </a:solidFill>
                  <a:latin typeface="+mn-lt"/>
                </a:rPr>
                <a:t>Start &gt; Folien &gt; Zurücksetzen</a:t>
              </a:r>
            </a:p>
          </p:txBody>
        </p:sp>
        <p:sp>
          <p:nvSpPr>
            <p:cNvPr id="14" name="Layoutwechsel">
              <a:extLst>
                <a:ext uri="{FF2B5EF4-FFF2-40B4-BE49-F238E27FC236}">
                  <a16:creationId xmlns:a16="http://schemas.microsoft.com/office/drawing/2014/main" id="{558A2C68-AC8D-4D15-A369-05C5BB3A3598}"/>
                </a:ext>
              </a:extLst>
            </p:cNvPr>
            <p:cNvSpPr txBox="1"/>
            <p:nvPr userDrawn="1"/>
          </p:nvSpPr>
          <p:spPr>
            <a:xfrm rot="10800000" flipH="1" flipV="1">
              <a:off x="12348000" y="1449388"/>
              <a:ext cx="2628000" cy="792000"/>
            </a:xfrm>
            <a:prstGeom prst="rect">
              <a:avLst/>
            </a:prstGeom>
            <a:noFill/>
            <a:ln w="12700">
              <a:noFill/>
            </a:ln>
          </p:spPr>
          <p:txBody>
            <a:bodyPr vert="horz" wrap="square" lIns="0" tIns="0" rIns="0" bIns="0" rtlCol="0" anchor="t" anchorCtr="0">
              <a:noAutofit/>
            </a:bodyPr>
            <a:lstStyle>
              <a:defPPr>
                <a:defRPr lang="de-DE"/>
              </a:defPPr>
              <a:lvl1pPr marL="0" algn="l" defTabSz="1828709" rtl="0" eaLnBrk="1" latinLnBrk="0" hangingPunct="1">
                <a:defRPr sz="3600" kern="1200">
                  <a:solidFill>
                    <a:schemeClr val="tx1"/>
                  </a:solidFill>
                  <a:latin typeface="+mn-lt"/>
                  <a:ea typeface="+mn-ea"/>
                  <a:cs typeface="+mn-cs"/>
                </a:defRPr>
              </a:lvl1pPr>
              <a:lvl2pPr marL="914354" algn="l" defTabSz="1828709" rtl="0" eaLnBrk="1" latinLnBrk="0" hangingPunct="1">
                <a:defRPr sz="3600" kern="1200">
                  <a:solidFill>
                    <a:schemeClr val="tx1"/>
                  </a:solidFill>
                  <a:latin typeface="+mn-lt"/>
                  <a:ea typeface="+mn-ea"/>
                  <a:cs typeface="+mn-cs"/>
                </a:defRPr>
              </a:lvl2pPr>
              <a:lvl3pPr marL="1828709" algn="l" defTabSz="1828709" rtl="0" eaLnBrk="1" latinLnBrk="0" hangingPunct="1">
                <a:defRPr sz="3600" kern="1200">
                  <a:solidFill>
                    <a:schemeClr val="tx1"/>
                  </a:solidFill>
                  <a:latin typeface="+mn-lt"/>
                  <a:ea typeface="+mn-ea"/>
                  <a:cs typeface="+mn-cs"/>
                </a:defRPr>
              </a:lvl3pPr>
              <a:lvl4pPr marL="2743063" algn="l" defTabSz="1828709" rtl="0" eaLnBrk="1" latinLnBrk="0" hangingPunct="1">
                <a:defRPr sz="3600" kern="1200">
                  <a:solidFill>
                    <a:schemeClr val="tx1"/>
                  </a:solidFill>
                  <a:latin typeface="+mn-lt"/>
                  <a:ea typeface="+mn-ea"/>
                  <a:cs typeface="+mn-cs"/>
                </a:defRPr>
              </a:lvl4pPr>
              <a:lvl5pPr marL="3657417" algn="l" defTabSz="1828709" rtl="0" eaLnBrk="1" latinLnBrk="0" hangingPunct="1">
                <a:defRPr sz="3600" kern="1200">
                  <a:solidFill>
                    <a:schemeClr val="tx1"/>
                  </a:solidFill>
                  <a:latin typeface="+mn-lt"/>
                  <a:ea typeface="+mn-ea"/>
                  <a:cs typeface="+mn-cs"/>
                </a:defRPr>
              </a:lvl5pPr>
              <a:lvl6pPr marL="4571771" algn="l" defTabSz="1828709" rtl="0" eaLnBrk="1" latinLnBrk="0" hangingPunct="1">
                <a:defRPr sz="3600" kern="1200">
                  <a:solidFill>
                    <a:schemeClr val="tx1"/>
                  </a:solidFill>
                  <a:latin typeface="+mn-lt"/>
                  <a:ea typeface="+mn-ea"/>
                  <a:cs typeface="+mn-cs"/>
                </a:defRPr>
              </a:lvl6pPr>
              <a:lvl7pPr marL="5486126" algn="l" defTabSz="1828709" rtl="0" eaLnBrk="1" latinLnBrk="0" hangingPunct="1">
                <a:defRPr sz="3600" kern="1200">
                  <a:solidFill>
                    <a:schemeClr val="tx1"/>
                  </a:solidFill>
                  <a:latin typeface="+mn-lt"/>
                  <a:ea typeface="+mn-ea"/>
                  <a:cs typeface="+mn-cs"/>
                </a:defRPr>
              </a:lvl7pPr>
              <a:lvl8pPr marL="6400480" algn="l" defTabSz="1828709" rtl="0" eaLnBrk="1" latinLnBrk="0" hangingPunct="1">
                <a:defRPr sz="3600" kern="1200">
                  <a:solidFill>
                    <a:schemeClr val="tx1"/>
                  </a:solidFill>
                  <a:latin typeface="+mn-lt"/>
                  <a:ea typeface="+mn-ea"/>
                  <a:cs typeface="+mn-cs"/>
                </a:defRPr>
              </a:lvl8pPr>
              <a:lvl9pPr marL="7314834" algn="l" defTabSz="1828709" rtl="0" eaLnBrk="1" latinLnBrk="0" hangingPunct="1">
                <a:defRPr sz="3600" kern="1200">
                  <a:solidFill>
                    <a:schemeClr val="tx1"/>
                  </a:solidFill>
                  <a:latin typeface="+mn-lt"/>
                  <a:ea typeface="+mn-ea"/>
                  <a:cs typeface="+mn-cs"/>
                </a:defRPr>
              </a:lvl9pPr>
            </a:lstStyle>
            <a:p>
              <a:pPr indent="0" algn="l">
                <a:lnSpc>
                  <a:spcPct val="100000"/>
                </a:lnSpc>
                <a:spcBef>
                  <a:spcPts val="0"/>
                </a:spcBef>
                <a:spcAft>
                  <a:spcPts val="0"/>
                </a:spcAft>
              </a:pPr>
              <a:r>
                <a:rPr lang="de-DE" sz="1600" b="0" baseline="0" dirty="0">
                  <a:solidFill>
                    <a:schemeClr val="tx1">
                      <a:lumMod val="50000"/>
                    </a:schemeClr>
                  </a:solidFill>
                  <a:latin typeface="+mn-lt"/>
                </a:rPr>
                <a:t>Wechsel des Folienlayouts </a:t>
              </a:r>
              <a:br>
                <a:rPr lang="de-DE" sz="1600" b="0" baseline="0" dirty="0">
                  <a:solidFill>
                    <a:schemeClr val="tx1">
                      <a:lumMod val="50000"/>
                    </a:schemeClr>
                  </a:solidFill>
                  <a:latin typeface="+mn-lt"/>
                </a:rPr>
              </a:br>
              <a:r>
                <a:rPr lang="de-DE" sz="1600" b="0" baseline="0" dirty="0">
                  <a:solidFill>
                    <a:schemeClr val="tx1">
                      <a:lumMod val="50000"/>
                    </a:schemeClr>
                  </a:solidFill>
                  <a:latin typeface="+mn-lt"/>
                </a:rPr>
                <a:t>im Menü über:</a:t>
              </a:r>
            </a:p>
            <a:p>
              <a:pPr marL="0" marR="0" lvl="0" indent="0" algn="l" defTabSz="2517235" rtl="0" eaLnBrk="1" fontAlgn="auto" latinLnBrk="0" hangingPunct="1">
                <a:lnSpc>
                  <a:spcPct val="100000"/>
                </a:lnSpc>
                <a:spcBef>
                  <a:spcPts val="0"/>
                </a:spcBef>
                <a:spcAft>
                  <a:spcPts val="0"/>
                </a:spcAft>
                <a:buClrTx/>
                <a:buSzTx/>
                <a:buFontTx/>
                <a:buNone/>
                <a:tabLst/>
                <a:defRPr/>
              </a:pPr>
              <a:r>
                <a:rPr lang="de-DE" sz="1600" b="1" baseline="0" dirty="0">
                  <a:solidFill>
                    <a:schemeClr val="tx1">
                      <a:lumMod val="50000"/>
                    </a:schemeClr>
                  </a:solidFill>
                  <a:latin typeface="+mn-lt"/>
                </a:rPr>
                <a:t>Start &gt; Folien &gt; Layout</a:t>
              </a:r>
            </a:p>
          </p:txBody>
        </p:sp>
        <p:sp>
          <p:nvSpPr>
            <p:cNvPr id="15" name="Fußzeile"/>
            <p:cNvSpPr txBox="1"/>
            <p:nvPr userDrawn="1"/>
          </p:nvSpPr>
          <p:spPr>
            <a:xfrm rot="10800000" flipH="1" flipV="1">
              <a:off x="731838" y="7020000"/>
              <a:ext cx="10728325" cy="360000"/>
            </a:xfrm>
            <a:prstGeom prst="rect">
              <a:avLst/>
            </a:prstGeom>
            <a:noFill/>
            <a:ln w="12700">
              <a:noFill/>
            </a:ln>
          </p:spPr>
          <p:txBody>
            <a:bodyPr vert="horz" wrap="square" lIns="0" tIns="0" rIns="0" bIns="0" rtlCol="0" anchor="t" anchorCtr="0">
              <a:noAutofit/>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2871412" rtl="0" eaLnBrk="1" fontAlgn="auto" latinLnBrk="0" hangingPunct="1">
                <a:lnSpc>
                  <a:spcPct val="100000"/>
                </a:lnSpc>
                <a:spcBef>
                  <a:spcPts val="0"/>
                </a:spcBef>
                <a:spcAft>
                  <a:spcPts val="0"/>
                </a:spcAft>
                <a:buClrTx/>
                <a:buSzTx/>
                <a:buFontTx/>
                <a:buNone/>
                <a:tabLst/>
                <a:defRPr/>
              </a:pPr>
              <a:r>
                <a:rPr lang="de-DE" sz="1600" b="0" baseline="0" dirty="0">
                  <a:solidFill>
                    <a:schemeClr val="tx1"/>
                  </a:solidFill>
                  <a:latin typeface="+mn-lt"/>
                </a:rPr>
                <a:t>Fußzeile anpassen: </a:t>
              </a:r>
              <a:r>
                <a:rPr lang="de-DE" sz="1600" b="1" baseline="0" dirty="0">
                  <a:solidFill>
                    <a:schemeClr val="tx1"/>
                  </a:solidFill>
                  <a:latin typeface="+mn-lt"/>
                </a:rPr>
                <a:t>Einfügen &gt; Text &gt; Kopf- und Fußzeile</a:t>
              </a:r>
            </a:p>
          </p:txBody>
        </p:sp>
      </p:grpSp>
      <p:sp>
        <p:nvSpPr>
          <p:cNvPr id="2" name="Datumsplatzhalter 1"/>
          <p:cNvSpPr>
            <a:spLocks noGrp="1"/>
          </p:cNvSpPr>
          <p:nvPr>
            <p:ph type="dt" sz="half" idx="10"/>
          </p:nvPr>
        </p:nvSpPr>
        <p:spPr/>
        <p:txBody>
          <a:bodyPr/>
          <a:lstStyle/>
          <a:p>
            <a:r>
              <a:rPr lang="de-DE" sz="1050" smtClean="0"/>
              <a:t>Modul: „Arzt-Patienten-Kommunikation“</a:t>
            </a:r>
            <a:endParaRPr lang="de-DE" sz="1050" dirty="0"/>
          </a:p>
        </p:txBody>
      </p:sp>
      <p:sp>
        <p:nvSpPr>
          <p:cNvPr id="7" name="Fußzeilenplatzhalter 6"/>
          <p:cNvSpPr>
            <a:spLocks noGrp="1"/>
          </p:cNvSpPr>
          <p:nvPr>
            <p:ph type="ftr" sz="quarter" idx="11"/>
          </p:nvPr>
        </p:nvSpPr>
        <p:spPr/>
        <p:txBody>
          <a:bodyPr/>
          <a:lstStyle/>
          <a:p>
            <a:r>
              <a:rPr lang="de-DE" sz="1050" smtClean="0"/>
              <a:t>Handbuch Qualitätszirkel</a:t>
            </a:r>
            <a:endParaRPr lang="de-DE" sz="1050" dirty="0"/>
          </a:p>
        </p:txBody>
      </p:sp>
      <p:sp>
        <p:nvSpPr>
          <p:cNvPr id="21" name="Foliennummernplatzhalter 20"/>
          <p:cNvSpPr>
            <a:spLocks noGrp="1"/>
          </p:cNvSpPr>
          <p:nvPr>
            <p:ph type="sldNum" sz="quarter" idx="12"/>
          </p:nvPr>
        </p:nvSpPr>
        <p:spPr/>
        <p:txBody>
          <a:bodyPr/>
          <a:lstStyle/>
          <a:p>
            <a:r>
              <a:rPr lang="de-DE" smtClean="0"/>
              <a:t>Seite </a:t>
            </a:r>
            <a:fld id="{ADD7824D-2DCF-4DDA-BE8D-0B7ABA078092}" type="slidenum">
              <a:rPr lang="de-DE" smtClean="0"/>
              <a:pPr/>
              <a:t>‹Nr.›</a:t>
            </a:fld>
            <a:endParaRPr lang="de-DE" sz="1050" dirty="0"/>
          </a:p>
        </p:txBody>
      </p:sp>
    </p:spTree>
    <p:extLst>
      <p:ext uri="{BB962C8B-B14F-4D97-AF65-F5344CB8AC3E}">
        <p14:creationId xmlns:p14="http://schemas.microsoft.com/office/powerpoint/2010/main" val="399341000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Kapitel">
    <p:spTree>
      <p:nvGrpSpPr>
        <p:cNvPr id="1" name=""/>
        <p:cNvGrpSpPr/>
        <p:nvPr/>
      </p:nvGrpSpPr>
      <p:grpSpPr>
        <a:xfrm>
          <a:off x="0" y="0"/>
          <a:ext cx="0" cy="0"/>
          <a:chOff x="0" y="0"/>
          <a:chExt cx="0" cy="0"/>
        </a:xfrm>
      </p:grpSpPr>
      <p:sp>
        <p:nvSpPr>
          <p:cNvPr id="6" name="KBV Signet">
            <a:extLst>
              <a:ext uri="{FF2B5EF4-FFF2-40B4-BE49-F238E27FC236}">
                <a16:creationId xmlns:a16="http://schemas.microsoft.com/office/drawing/2014/main" id="{3714DB7D-1452-4E59-AAD1-7AC437FDB646}"/>
              </a:ext>
            </a:extLst>
          </p:cNvPr>
          <p:cNvSpPr>
            <a:spLocks noChangeAspect="1" noEditPoints="1"/>
          </p:cNvSpPr>
          <p:nvPr userDrawn="1"/>
        </p:nvSpPr>
        <p:spPr bwMode="auto">
          <a:xfrm>
            <a:off x="216000" y="6267600"/>
            <a:ext cx="374400" cy="374400"/>
          </a:xfrm>
          <a:custGeom>
            <a:avLst/>
            <a:gdLst>
              <a:gd name="T0" fmla="*/ 2102 w 2102"/>
              <a:gd name="T1" fmla="*/ 2102 h 2102"/>
              <a:gd name="T2" fmla="*/ 0 w 2102"/>
              <a:gd name="T3" fmla="*/ 0 h 2102"/>
              <a:gd name="T4" fmla="*/ 384 w 2102"/>
              <a:gd name="T5" fmla="*/ 1629 h 2102"/>
              <a:gd name="T6" fmla="*/ 328 w 2102"/>
              <a:gd name="T7" fmla="*/ 1715 h 2102"/>
              <a:gd name="T8" fmla="*/ 534 w 2102"/>
              <a:gd name="T9" fmla="*/ 1684 h 2102"/>
              <a:gd name="T10" fmla="*/ 479 w 2102"/>
              <a:gd name="T11" fmla="*/ 1284 h 2102"/>
              <a:gd name="T12" fmla="*/ 534 w 2102"/>
              <a:gd name="T13" fmla="*/ 1198 h 2102"/>
              <a:gd name="T14" fmla="*/ 328 w 2102"/>
              <a:gd name="T15" fmla="*/ 1229 h 2102"/>
              <a:gd name="T16" fmla="*/ 384 w 2102"/>
              <a:gd name="T17" fmla="*/ 1629 h 2102"/>
              <a:gd name="T18" fmla="*/ 1741 w 2102"/>
              <a:gd name="T19" fmla="*/ 1284 h 2102"/>
              <a:gd name="T20" fmla="*/ 1800 w 2102"/>
              <a:gd name="T21" fmla="*/ 1198 h 2102"/>
              <a:gd name="T22" fmla="*/ 1637 w 2102"/>
              <a:gd name="T23" fmla="*/ 1228 h 2102"/>
              <a:gd name="T24" fmla="*/ 1682 w 2102"/>
              <a:gd name="T25" fmla="*/ 1277 h 2102"/>
              <a:gd name="T26" fmla="*/ 1581 w 2102"/>
              <a:gd name="T27" fmla="*/ 1631 h 2102"/>
              <a:gd name="T28" fmla="*/ 1548 w 2102"/>
              <a:gd name="T29" fmla="*/ 1512 h 2102"/>
              <a:gd name="T30" fmla="*/ 1474 w 2102"/>
              <a:gd name="T31" fmla="*/ 1258 h 2102"/>
              <a:gd name="T32" fmla="*/ 1521 w 2102"/>
              <a:gd name="T33" fmla="*/ 1198 h 2102"/>
              <a:gd name="T34" fmla="*/ 1320 w 2102"/>
              <a:gd name="T35" fmla="*/ 1228 h 2102"/>
              <a:gd name="T36" fmla="*/ 1518 w 2102"/>
              <a:gd name="T37" fmla="*/ 1715 h 2102"/>
              <a:gd name="T38" fmla="*/ 1266 w 2102"/>
              <a:gd name="T39" fmla="*/ 1330 h 2102"/>
              <a:gd name="T40" fmla="*/ 869 w 2102"/>
              <a:gd name="T41" fmla="*/ 1198 h 2102"/>
              <a:gd name="T42" fmla="*/ 924 w 2102"/>
              <a:gd name="T43" fmla="*/ 1284 h 2102"/>
              <a:gd name="T44" fmla="*/ 869 w 2102"/>
              <a:gd name="T45" fmla="*/ 1684 h 2102"/>
              <a:gd name="T46" fmla="*/ 1112 w 2102"/>
              <a:gd name="T47" fmla="*/ 1715 h 2102"/>
              <a:gd name="T48" fmla="*/ 1164 w 2102"/>
              <a:gd name="T49" fmla="*/ 1446 h 2102"/>
              <a:gd name="T50" fmla="*/ 1266 w 2102"/>
              <a:gd name="T51" fmla="*/ 1330 h 2102"/>
              <a:gd name="T52" fmla="*/ 1090 w 2102"/>
              <a:gd name="T53" fmla="*/ 1471 h 2102"/>
              <a:gd name="T54" fmla="*/ 1096 w 2102"/>
              <a:gd name="T55" fmla="*/ 1671 h 2102"/>
              <a:gd name="T56" fmla="*/ 1021 w 2102"/>
              <a:gd name="T57" fmla="*/ 1471 h 2102"/>
              <a:gd name="T58" fmla="*/ 1080 w 2102"/>
              <a:gd name="T59" fmla="*/ 1427 h 2102"/>
              <a:gd name="T60" fmla="*/ 1021 w 2102"/>
              <a:gd name="T61" fmla="*/ 1243 h 2102"/>
              <a:gd name="T62" fmla="*/ 1167 w 2102"/>
              <a:gd name="T63" fmla="*/ 1336 h 2102"/>
              <a:gd name="T64" fmla="*/ 771 w 2102"/>
              <a:gd name="T65" fmla="*/ 1228 h 2102"/>
              <a:gd name="T66" fmla="*/ 608 w 2102"/>
              <a:gd name="T67" fmla="*/ 1198 h 2102"/>
              <a:gd name="T68" fmla="*/ 644 w 2102"/>
              <a:gd name="T69" fmla="*/ 1250 h 2102"/>
              <a:gd name="T70" fmla="*/ 491 w 2102"/>
              <a:gd name="T71" fmla="*/ 1451 h 2102"/>
              <a:gd name="T72" fmla="*/ 786 w 2102"/>
              <a:gd name="T73" fmla="*/ 1715 h 2102"/>
              <a:gd name="T74" fmla="*/ 721 w 2102"/>
              <a:gd name="T75" fmla="*/ 1647 h 2102"/>
              <a:gd name="T76" fmla="*/ 682 w 2102"/>
              <a:gd name="T77" fmla="*/ 1291 h 2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102" h="2102">
                <a:moveTo>
                  <a:pt x="0" y="2102"/>
                </a:moveTo>
                <a:lnTo>
                  <a:pt x="2102" y="2102"/>
                </a:lnTo>
                <a:lnTo>
                  <a:pt x="2102" y="0"/>
                </a:lnTo>
                <a:lnTo>
                  <a:pt x="0" y="0"/>
                </a:lnTo>
                <a:lnTo>
                  <a:pt x="0" y="2102"/>
                </a:lnTo>
                <a:close/>
                <a:moveTo>
                  <a:pt x="384" y="1629"/>
                </a:moveTo>
                <a:cubicBezTo>
                  <a:pt x="384" y="1672"/>
                  <a:pt x="373" y="1683"/>
                  <a:pt x="328" y="1684"/>
                </a:cubicBezTo>
                <a:lnTo>
                  <a:pt x="328" y="1715"/>
                </a:lnTo>
                <a:lnTo>
                  <a:pt x="534" y="1715"/>
                </a:lnTo>
                <a:lnTo>
                  <a:pt x="534" y="1684"/>
                </a:lnTo>
                <a:cubicBezTo>
                  <a:pt x="490" y="1683"/>
                  <a:pt x="479" y="1672"/>
                  <a:pt x="479" y="1629"/>
                </a:cubicBezTo>
                <a:lnTo>
                  <a:pt x="479" y="1284"/>
                </a:lnTo>
                <a:cubicBezTo>
                  <a:pt x="479" y="1241"/>
                  <a:pt x="490" y="1229"/>
                  <a:pt x="534" y="1229"/>
                </a:cubicBezTo>
                <a:lnTo>
                  <a:pt x="534" y="1198"/>
                </a:lnTo>
                <a:lnTo>
                  <a:pt x="328" y="1198"/>
                </a:lnTo>
                <a:lnTo>
                  <a:pt x="328" y="1229"/>
                </a:lnTo>
                <a:cubicBezTo>
                  <a:pt x="373" y="1229"/>
                  <a:pt x="384" y="1241"/>
                  <a:pt x="384" y="1284"/>
                </a:cubicBezTo>
                <a:lnTo>
                  <a:pt x="384" y="1629"/>
                </a:lnTo>
                <a:close/>
                <a:moveTo>
                  <a:pt x="1601" y="1715"/>
                </a:moveTo>
                <a:lnTo>
                  <a:pt x="1741" y="1284"/>
                </a:lnTo>
                <a:cubicBezTo>
                  <a:pt x="1755" y="1240"/>
                  <a:pt x="1767" y="1232"/>
                  <a:pt x="1800" y="1228"/>
                </a:cubicBezTo>
                <a:lnTo>
                  <a:pt x="1800" y="1198"/>
                </a:lnTo>
                <a:lnTo>
                  <a:pt x="1637" y="1198"/>
                </a:lnTo>
                <a:lnTo>
                  <a:pt x="1637" y="1228"/>
                </a:lnTo>
                <a:cubicBezTo>
                  <a:pt x="1671" y="1229"/>
                  <a:pt x="1686" y="1236"/>
                  <a:pt x="1686" y="1256"/>
                </a:cubicBezTo>
                <a:cubicBezTo>
                  <a:pt x="1686" y="1263"/>
                  <a:pt x="1684" y="1269"/>
                  <a:pt x="1682" y="1277"/>
                </a:cubicBezTo>
                <a:lnTo>
                  <a:pt x="1612" y="1511"/>
                </a:lnTo>
                <a:cubicBezTo>
                  <a:pt x="1598" y="1555"/>
                  <a:pt x="1586" y="1608"/>
                  <a:pt x="1581" y="1631"/>
                </a:cubicBezTo>
                <a:lnTo>
                  <a:pt x="1577" y="1631"/>
                </a:lnTo>
                <a:cubicBezTo>
                  <a:pt x="1571" y="1603"/>
                  <a:pt x="1559" y="1549"/>
                  <a:pt x="1548" y="1512"/>
                </a:cubicBezTo>
                <a:lnTo>
                  <a:pt x="1477" y="1277"/>
                </a:lnTo>
                <a:cubicBezTo>
                  <a:pt x="1475" y="1270"/>
                  <a:pt x="1474" y="1263"/>
                  <a:pt x="1474" y="1258"/>
                </a:cubicBezTo>
                <a:cubicBezTo>
                  <a:pt x="1474" y="1238"/>
                  <a:pt x="1488" y="1229"/>
                  <a:pt x="1521" y="1228"/>
                </a:cubicBezTo>
                <a:lnTo>
                  <a:pt x="1521" y="1198"/>
                </a:lnTo>
                <a:lnTo>
                  <a:pt x="1320" y="1198"/>
                </a:lnTo>
                <a:lnTo>
                  <a:pt x="1320" y="1228"/>
                </a:lnTo>
                <a:cubicBezTo>
                  <a:pt x="1353" y="1232"/>
                  <a:pt x="1362" y="1244"/>
                  <a:pt x="1376" y="1284"/>
                </a:cubicBezTo>
                <a:lnTo>
                  <a:pt x="1518" y="1715"/>
                </a:lnTo>
                <a:lnTo>
                  <a:pt x="1601" y="1715"/>
                </a:lnTo>
                <a:close/>
                <a:moveTo>
                  <a:pt x="1266" y="1330"/>
                </a:moveTo>
                <a:cubicBezTo>
                  <a:pt x="1266" y="1241"/>
                  <a:pt x="1205" y="1198"/>
                  <a:pt x="1086" y="1198"/>
                </a:cubicBezTo>
                <a:lnTo>
                  <a:pt x="869" y="1198"/>
                </a:lnTo>
                <a:lnTo>
                  <a:pt x="869" y="1229"/>
                </a:lnTo>
                <a:cubicBezTo>
                  <a:pt x="914" y="1229"/>
                  <a:pt x="924" y="1241"/>
                  <a:pt x="924" y="1284"/>
                </a:cubicBezTo>
                <a:lnTo>
                  <a:pt x="924" y="1629"/>
                </a:lnTo>
                <a:cubicBezTo>
                  <a:pt x="924" y="1672"/>
                  <a:pt x="914" y="1683"/>
                  <a:pt x="869" y="1684"/>
                </a:cubicBezTo>
                <a:lnTo>
                  <a:pt x="869" y="1715"/>
                </a:lnTo>
                <a:lnTo>
                  <a:pt x="1112" y="1715"/>
                </a:lnTo>
                <a:cubicBezTo>
                  <a:pt x="1221" y="1715"/>
                  <a:pt x="1290" y="1670"/>
                  <a:pt x="1290" y="1577"/>
                </a:cubicBezTo>
                <a:cubicBezTo>
                  <a:pt x="1290" y="1508"/>
                  <a:pt x="1250" y="1457"/>
                  <a:pt x="1164" y="1446"/>
                </a:cubicBezTo>
                <a:lnTo>
                  <a:pt x="1164" y="1443"/>
                </a:lnTo>
                <a:cubicBezTo>
                  <a:pt x="1232" y="1428"/>
                  <a:pt x="1266" y="1392"/>
                  <a:pt x="1266" y="1330"/>
                </a:cubicBezTo>
                <a:close/>
                <a:moveTo>
                  <a:pt x="1021" y="1471"/>
                </a:moveTo>
                <a:lnTo>
                  <a:pt x="1090" y="1471"/>
                </a:lnTo>
                <a:cubicBezTo>
                  <a:pt x="1166" y="1471"/>
                  <a:pt x="1190" y="1499"/>
                  <a:pt x="1190" y="1570"/>
                </a:cubicBezTo>
                <a:cubicBezTo>
                  <a:pt x="1190" y="1644"/>
                  <a:pt x="1166" y="1671"/>
                  <a:pt x="1096" y="1671"/>
                </a:cubicBezTo>
                <a:lnTo>
                  <a:pt x="1021" y="1671"/>
                </a:lnTo>
                <a:lnTo>
                  <a:pt x="1021" y="1471"/>
                </a:lnTo>
                <a:close/>
                <a:moveTo>
                  <a:pt x="1167" y="1336"/>
                </a:moveTo>
                <a:cubicBezTo>
                  <a:pt x="1167" y="1402"/>
                  <a:pt x="1146" y="1427"/>
                  <a:pt x="1080" y="1427"/>
                </a:cubicBezTo>
                <a:lnTo>
                  <a:pt x="1021" y="1427"/>
                </a:lnTo>
                <a:lnTo>
                  <a:pt x="1021" y="1243"/>
                </a:lnTo>
                <a:lnTo>
                  <a:pt x="1077" y="1243"/>
                </a:lnTo>
                <a:cubicBezTo>
                  <a:pt x="1143" y="1243"/>
                  <a:pt x="1167" y="1267"/>
                  <a:pt x="1167" y="1336"/>
                </a:cubicBezTo>
                <a:close/>
                <a:moveTo>
                  <a:pt x="682" y="1291"/>
                </a:moveTo>
                <a:cubicBezTo>
                  <a:pt x="721" y="1247"/>
                  <a:pt x="738" y="1232"/>
                  <a:pt x="771" y="1228"/>
                </a:cubicBezTo>
                <a:lnTo>
                  <a:pt x="771" y="1198"/>
                </a:lnTo>
                <a:lnTo>
                  <a:pt x="608" y="1198"/>
                </a:lnTo>
                <a:lnTo>
                  <a:pt x="608" y="1228"/>
                </a:lnTo>
                <a:cubicBezTo>
                  <a:pt x="632" y="1229"/>
                  <a:pt x="644" y="1236"/>
                  <a:pt x="644" y="1250"/>
                </a:cubicBezTo>
                <a:cubicBezTo>
                  <a:pt x="644" y="1256"/>
                  <a:pt x="641" y="1265"/>
                  <a:pt x="631" y="1277"/>
                </a:cubicBezTo>
                <a:lnTo>
                  <a:pt x="491" y="1451"/>
                </a:lnTo>
                <a:lnTo>
                  <a:pt x="653" y="1715"/>
                </a:lnTo>
                <a:lnTo>
                  <a:pt x="786" y="1715"/>
                </a:lnTo>
                <a:lnTo>
                  <a:pt x="786" y="1684"/>
                </a:lnTo>
                <a:cubicBezTo>
                  <a:pt x="751" y="1682"/>
                  <a:pt x="739" y="1675"/>
                  <a:pt x="721" y="1647"/>
                </a:cubicBezTo>
                <a:lnTo>
                  <a:pt x="576" y="1416"/>
                </a:lnTo>
                <a:lnTo>
                  <a:pt x="682" y="1291"/>
                </a:lnTo>
                <a:close/>
              </a:path>
            </a:pathLst>
          </a:custGeom>
          <a:solidFill>
            <a:srgbClr val="C30059"/>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pic>
        <p:nvPicPr>
          <p:cNvPr id="8" name="Grafik 7">
            <a:extLst>
              <a:ext uri="{FF2B5EF4-FFF2-40B4-BE49-F238E27FC236}">
                <a16:creationId xmlns:a16="http://schemas.microsoft.com/office/drawing/2014/main" id="{1B2DF408-2898-42F2-914F-6E35F61C4704}"/>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a:off x="218272" y="216001"/>
            <a:ext cx="11756656" cy="5835599"/>
          </a:xfrm>
          <a:prstGeom prst="rect">
            <a:avLst/>
          </a:prstGeom>
        </p:spPr>
      </p:pic>
      <p:sp>
        <p:nvSpPr>
          <p:cNvPr id="11" name="Untertitel 2">
            <a:extLst>
              <a:ext uri="{FF2B5EF4-FFF2-40B4-BE49-F238E27FC236}">
                <a16:creationId xmlns:a16="http://schemas.microsoft.com/office/drawing/2014/main" id="{96BEDA9E-32E3-4B06-9DCC-21CD39D26EDA}"/>
              </a:ext>
            </a:extLst>
          </p:cNvPr>
          <p:cNvSpPr>
            <a:spLocks noGrp="1"/>
          </p:cNvSpPr>
          <p:nvPr>
            <p:ph type="subTitle" idx="1" hasCustomPrompt="1"/>
          </p:nvPr>
        </p:nvSpPr>
        <p:spPr>
          <a:xfrm>
            <a:off x="731838" y="790575"/>
            <a:ext cx="10728325" cy="4967288"/>
          </a:xfrm>
        </p:spPr>
        <p:txBody>
          <a:bodyPr/>
          <a:lstStyle>
            <a:lvl1pPr marL="571500" indent="-571500" algn="l">
              <a:lnSpc>
                <a:spcPct val="89000"/>
              </a:lnSpc>
              <a:spcBef>
                <a:spcPts val="0"/>
              </a:spcBef>
              <a:buClrTx/>
              <a:buFont typeface="Calibri" panose="020F0502020204030204" pitchFamily="34" charset="0"/>
              <a:buChar char="↗"/>
              <a:defRPr sz="3650" b="1" cap="all" baseline="0">
                <a:solidFill>
                  <a:schemeClr val="bg1"/>
                </a:solidFill>
                <a:latin typeface="+mj-lt"/>
              </a:defRPr>
            </a:lvl1pPr>
            <a:lvl2pPr marL="571500" indent="-571500" algn="l">
              <a:lnSpc>
                <a:spcPct val="89000"/>
              </a:lnSpc>
              <a:spcBef>
                <a:spcPts val="0"/>
              </a:spcBef>
              <a:buClr>
                <a:schemeClr val="accent2"/>
              </a:buClr>
              <a:buFont typeface="Calibri" panose="020F0502020204030204" pitchFamily="34" charset="0"/>
              <a:buChar char="↗"/>
              <a:defRPr sz="3650" b="1" cap="all" baseline="0">
                <a:solidFill>
                  <a:schemeClr val="accent1"/>
                </a:solidFill>
                <a:latin typeface="+mj-lt"/>
              </a:defRPr>
            </a:lvl2pPr>
            <a:lvl3pPr marL="571500" indent="-571500" algn="l">
              <a:lnSpc>
                <a:spcPct val="89000"/>
              </a:lnSpc>
              <a:spcBef>
                <a:spcPts val="0"/>
              </a:spcBef>
              <a:buClr>
                <a:schemeClr val="accent2"/>
              </a:buClr>
              <a:buFont typeface="Calibri" panose="020F0502020204030204" pitchFamily="34" charset="0"/>
              <a:buChar char="↗"/>
              <a:defRPr sz="3650" b="1" cap="all" baseline="0">
                <a:solidFill>
                  <a:schemeClr val="accent1"/>
                </a:solidFill>
                <a:latin typeface="+mj-lt"/>
              </a:defRPr>
            </a:lvl3pPr>
            <a:lvl4pPr marL="571500" indent="-571500" algn="l">
              <a:lnSpc>
                <a:spcPct val="89000"/>
              </a:lnSpc>
              <a:spcBef>
                <a:spcPts val="0"/>
              </a:spcBef>
              <a:buClr>
                <a:schemeClr val="accent2"/>
              </a:buClr>
              <a:buFont typeface="Calibri" panose="020F0502020204030204" pitchFamily="34" charset="0"/>
              <a:buChar char="↗"/>
              <a:defRPr sz="3650" b="1" cap="all" baseline="0">
                <a:solidFill>
                  <a:schemeClr val="accent1"/>
                </a:solidFill>
                <a:latin typeface="+mj-lt"/>
              </a:defRPr>
            </a:lvl4pPr>
            <a:lvl5pPr marL="571500" indent="-571500" algn="l">
              <a:lnSpc>
                <a:spcPct val="89000"/>
              </a:lnSpc>
              <a:spcBef>
                <a:spcPts val="0"/>
              </a:spcBef>
              <a:buClr>
                <a:schemeClr val="accent2"/>
              </a:buClr>
              <a:buFont typeface="Calibri" panose="020F0502020204030204" pitchFamily="34" charset="0"/>
              <a:buChar char="↗"/>
              <a:defRPr sz="3650" b="1" cap="all" baseline="0">
                <a:solidFill>
                  <a:schemeClr val="accent1"/>
                </a:solidFill>
                <a:latin typeface="+mj-lt"/>
              </a:defRPr>
            </a:lvl5pPr>
            <a:lvl6pPr marL="571500" indent="-571500" algn="l">
              <a:lnSpc>
                <a:spcPct val="89000"/>
              </a:lnSpc>
              <a:spcBef>
                <a:spcPts val="0"/>
              </a:spcBef>
              <a:buClr>
                <a:schemeClr val="accent2"/>
              </a:buClr>
              <a:buFont typeface="Calibri" panose="020F0502020204030204" pitchFamily="34" charset="0"/>
              <a:buChar char="↗"/>
              <a:defRPr sz="3650" b="1" cap="all" baseline="0">
                <a:solidFill>
                  <a:schemeClr val="accent1"/>
                </a:solidFill>
                <a:latin typeface="+mj-lt"/>
              </a:defRPr>
            </a:lvl6pPr>
            <a:lvl7pPr marL="571500" indent="-571500" algn="l">
              <a:lnSpc>
                <a:spcPct val="89000"/>
              </a:lnSpc>
              <a:spcBef>
                <a:spcPts val="0"/>
              </a:spcBef>
              <a:buClr>
                <a:schemeClr val="accent2"/>
              </a:buClr>
              <a:buFont typeface="Calibri" panose="020F0502020204030204" pitchFamily="34" charset="0"/>
              <a:buChar char="↗"/>
              <a:defRPr sz="3650" b="1" cap="all" baseline="0">
                <a:solidFill>
                  <a:schemeClr val="accent1"/>
                </a:solidFill>
                <a:latin typeface="+mj-lt"/>
              </a:defRPr>
            </a:lvl7pPr>
            <a:lvl8pPr marL="571500" indent="-571500" algn="l">
              <a:lnSpc>
                <a:spcPct val="89000"/>
              </a:lnSpc>
              <a:spcBef>
                <a:spcPts val="0"/>
              </a:spcBef>
              <a:buClr>
                <a:schemeClr val="accent2"/>
              </a:buClr>
              <a:buFont typeface="Calibri" panose="020F0502020204030204" pitchFamily="34" charset="0"/>
              <a:buChar char="↗"/>
              <a:defRPr sz="3650" b="1" cap="all" baseline="0">
                <a:solidFill>
                  <a:schemeClr val="accent1"/>
                </a:solidFill>
                <a:latin typeface="+mj-lt"/>
              </a:defRPr>
            </a:lvl8pPr>
            <a:lvl9pPr marL="571500" indent="-571500" algn="l">
              <a:lnSpc>
                <a:spcPct val="89000"/>
              </a:lnSpc>
              <a:spcBef>
                <a:spcPts val="0"/>
              </a:spcBef>
              <a:buClr>
                <a:schemeClr val="accent2"/>
              </a:buClr>
              <a:buFont typeface="Calibri" panose="020F0502020204030204" pitchFamily="34" charset="0"/>
              <a:buChar char="↗"/>
              <a:defRPr sz="3650" b="1" cap="all" baseline="0">
                <a:solidFill>
                  <a:schemeClr val="accent1"/>
                </a:solidFill>
                <a:latin typeface="+mj-lt"/>
              </a:defRPr>
            </a:lvl9pPr>
          </a:lstStyle>
          <a:p>
            <a:pPr lvl="0"/>
            <a:r>
              <a:rPr lang="de-DE" dirty="0"/>
              <a:t>Name Kapitel inaktiv auf erster Ebene // für Name Kapitel aktiv  &gt;&gt; Menü &gt; Start &gt; Absatz &gt; </a:t>
            </a:r>
            <a:r>
              <a:rPr lang="de-DE" dirty="0" smtClean="0"/>
              <a:t>Listenebene </a:t>
            </a:r>
            <a:r>
              <a:rPr lang="de-DE" dirty="0"/>
              <a:t>erhöhen </a:t>
            </a:r>
          </a:p>
          <a:p>
            <a:pPr lvl="1"/>
            <a:r>
              <a:rPr lang="de-DE" dirty="0"/>
              <a:t>Zweite Ebene</a:t>
            </a:r>
          </a:p>
          <a:p>
            <a:pPr lvl="2"/>
            <a:r>
              <a:rPr lang="de-DE" dirty="0"/>
              <a:t>Dritte Ebene</a:t>
            </a:r>
          </a:p>
          <a:p>
            <a:pPr lvl="3"/>
            <a:r>
              <a:rPr lang="de-DE" dirty="0"/>
              <a:t>Vierte Ebene</a:t>
            </a:r>
          </a:p>
          <a:p>
            <a:pPr lvl="4"/>
            <a:r>
              <a:rPr lang="de-DE" dirty="0"/>
              <a:t>Fünfte Ebene</a:t>
            </a:r>
          </a:p>
          <a:p>
            <a:pPr lvl="5"/>
            <a:r>
              <a:rPr lang="de-DE" dirty="0"/>
              <a:t>Sechste Ebene</a:t>
            </a:r>
          </a:p>
          <a:p>
            <a:pPr lvl="6"/>
            <a:r>
              <a:rPr lang="de-DE" dirty="0"/>
              <a:t>Siebte Ebene</a:t>
            </a:r>
          </a:p>
          <a:p>
            <a:pPr lvl="7"/>
            <a:r>
              <a:rPr lang="de-DE" dirty="0"/>
              <a:t>Achte Ebene</a:t>
            </a:r>
          </a:p>
          <a:p>
            <a:pPr lvl="8"/>
            <a:r>
              <a:rPr lang="de-DE" dirty="0"/>
              <a:t>Neunte Ebene</a:t>
            </a:r>
          </a:p>
        </p:txBody>
      </p:sp>
      <p:grpSp>
        <p:nvGrpSpPr>
          <p:cNvPr id="9" name="Regieanweisungen"/>
          <p:cNvGrpSpPr/>
          <p:nvPr userDrawn="1"/>
        </p:nvGrpSpPr>
        <p:grpSpPr>
          <a:xfrm>
            <a:off x="-2772000" y="-684000"/>
            <a:ext cx="17748000" cy="8064000"/>
            <a:chOff x="-2772000" y="-684000"/>
            <a:chExt cx="17748000" cy="8064000"/>
          </a:xfrm>
        </p:grpSpPr>
        <p:grpSp>
          <p:nvGrpSpPr>
            <p:cNvPr id="10" name="Listenebenen">
              <a:extLst>
                <a:ext uri="{FF2B5EF4-FFF2-40B4-BE49-F238E27FC236}">
                  <a16:creationId xmlns:a16="http://schemas.microsoft.com/office/drawing/2014/main" id="{621191B8-E656-49C2-A2C4-78BC1F5F5D8F}"/>
                </a:ext>
              </a:extLst>
            </p:cNvPr>
            <p:cNvGrpSpPr/>
            <p:nvPr userDrawn="1"/>
          </p:nvGrpSpPr>
          <p:grpSpPr>
            <a:xfrm>
              <a:off x="-2772000" y="1449387"/>
              <a:ext cx="2628000" cy="2042615"/>
              <a:chOff x="-1590588" y="1383862"/>
              <a:chExt cx="1831793" cy="761497"/>
            </a:xfrm>
          </p:grpSpPr>
          <p:sp>
            <p:nvSpPr>
              <p:cNvPr id="16" name="Text // Listenebene erhöhen">
                <a:extLst>
                  <a:ext uri="{FF2B5EF4-FFF2-40B4-BE49-F238E27FC236}">
                    <a16:creationId xmlns:a16="http://schemas.microsoft.com/office/drawing/2014/main" id="{DAB08ACD-1F05-4102-BB96-FCD2C3544D79}"/>
                  </a:ext>
                </a:extLst>
              </p:cNvPr>
              <p:cNvSpPr txBox="1"/>
              <p:nvPr userDrawn="1"/>
            </p:nvSpPr>
            <p:spPr>
              <a:xfrm>
                <a:off x="-1289471" y="1809834"/>
                <a:ext cx="853164" cy="134210"/>
              </a:xfrm>
              <a:prstGeom prst="rect">
                <a:avLst/>
              </a:prstGeom>
              <a:noFill/>
            </p:spPr>
            <p:txBody>
              <a:bodyPr wrap="square" lIns="0" tIns="0" rIns="0" bIns="0" rtlCol="0" anchor="ctr" anchorCtr="0">
                <a:noAutofit/>
              </a:bodyPr>
              <a:lstStyle>
                <a:defPPr>
                  <a:defRPr lang="de-DE"/>
                </a:defPPr>
                <a:lvl1pPr marL="0" algn="l" defTabSz="1828709" rtl="0" eaLnBrk="1" latinLnBrk="0" hangingPunct="1">
                  <a:defRPr sz="3600" kern="1200">
                    <a:solidFill>
                      <a:schemeClr val="tx1"/>
                    </a:solidFill>
                    <a:latin typeface="+mn-lt"/>
                    <a:ea typeface="+mn-ea"/>
                    <a:cs typeface="+mn-cs"/>
                  </a:defRPr>
                </a:lvl1pPr>
                <a:lvl2pPr marL="914354" algn="l" defTabSz="1828709" rtl="0" eaLnBrk="1" latinLnBrk="0" hangingPunct="1">
                  <a:defRPr sz="3600" kern="1200">
                    <a:solidFill>
                      <a:schemeClr val="tx1"/>
                    </a:solidFill>
                    <a:latin typeface="+mn-lt"/>
                    <a:ea typeface="+mn-ea"/>
                    <a:cs typeface="+mn-cs"/>
                  </a:defRPr>
                </a:lvl2pPr>
                <a:lvl3pPr marL="1828709" algn="l" defTabSz="1828709" rtl="0" eaLnBrk="1" latinLnBrk="0" hangingPunct="1">
                  <a:defRPr sz="3600" kern="1200">
                    <a:solidFill>
                      <a:schemeClr val="tx1"/>
                    </a:solidFill>
                    <a:latin typeface="+mn-lt"/>
                    <a:ea typeface="+mn-ea"/>
                    <a:cs typeface="+mn-cs"/>
                  </a:defRPr>
                </a:lvl3pPr>
                <a:lvl4pPr marL="2743063" algn="l" defTabSz="1828709" rtl="0" eaLnBrk="1" latinLnBrk="0" hangingPunct="1">
                  <a:defRPr sz="3600" kern="1200">
                    <a:solidFill>
                      <a:schemeClr val="tx1"/>
                    </a:solidFill>
                    <a:latin typeface="+mn-lt"/>
                    <a:ea typeface="+mn-ea"/>
                    <a:cs typeface="+mn-cs"/>
                  </a:defRPr>
                </a:lvl4pPr>
                <a:lvl5pPr marL="3657417" algn="l" defTabSz="1828709" rtl="0" eaLnBrk="1" latinLnBrk="0" hangingPunct="1">
                  <a:defRPr sz="3600" kern="1200">
                    <a:solidFill>
                      <a:schemeClr val="tx1"/>
                    </a:solidFill>
                    <a:latin typeface="+mn-lt"/>
                    <a:ea typeface="+mn-ea"/>
                    <a:cs typeface="+mn-cs"/>
                  </a:defRPr>
                </a:lvl5pPr>
                <a:lvl6pPr marL="4571771" algn="l" defTabSz="1828709" rtl="0" eaLnBrk="1" latinLnBrk="0" hangingPunct="1">
                  <a:defRPr sz="3600" kern="1200">
                    <a:solidFill>
                      <a:schemeClr val="tx1"/>
                    </a:solidFill>
                    <a:latin typeface="+mn-lt"/>
                    <a:ea typeface="+mn-ea"/>
                    <a:cs typeface="+mn-cs"/>
                  </a:defRPr>
                </a:lvl6pPr>
                <a:lvl7pPr marL="5486126" algn="l" defTabSz="1828709" rtl="0" eaLnBrk="1" latinLnBrk="0" hangingPunct="1">
                  <a:defRPr sz="3600" kern="1200">
                    <a:solidFill>
                      <a:schemeClr val="tx1"/>
                    </a:solidFill>
                    <a:latin typeface="+mn-lt"/>
                    <a:ea typeface="+mn-ea"/>
                    <a:cs typeface="+mn-cs"/>
                  </a:defRPr>
                </a:lvl7pPr>
                <a:lvl8pPr marL="6400480" algn="l" defTabSz="1828709" rtl="0" eaLnBrk="1" latinLnBrk="0" hangingPunct="1">
                  <a:defRPr sz="3600" kern="1200">
                    <a:solidFill>
                      <a:schemeClr val="tx1"/>
                    </a:solidFill>
                    <a:latin typeface="+mn-lt"/>
                    <a:ea typeface="+mn-ea"/>
                    <a:cs typeface="+mn-cs"/>
                  </a:defRPr>
                </a:lvl8pPr>
                <a:lvl9pPr marL="7314834" algn="l" defTabSz="1828709" rtl="0" eaLnBrk="1" latinLnBrk="0" hangingPunct="1">
                  <a:defRPr sz="3600" kern="1200">
                    <a:solidFill>
                      <a:schemeClr val="tx1"/>
                    </a:solidFill>
                    <a:latin typeface="+mn-lt"/>
                    <a:ea typeface="+mn-ea"/>
                    <a:cs typeface="+mn-cs"/>
                  </a:defRPr>
                </a:lvl9pPr>
              </a:lstStyle>
              <a:p>
                <a:pPr marL="0" marR="0" lvl="0" indent="0" algn="r" defTabSz="2517235" rtl="0" eaLnBrk="1" fontAlgn="auto" latinLnBrk="0" hangingPunct="1">
                  <a:lnSpc>
                    <a:spcPct val="100000"/>
                  </a:lnSpc>
                  <a:spcBef>
                    <a:spcPts val="0"/>
                  </a:spcBef>
                  <a:spcAft>
                    <a:spcPts val="0"/>
                  </a:spcAft>
                  <a:buClrTx/>
                  <a:buSzTx/>
                  <a:buFontTx/>
                  <a:buNone/>
                  <a:tabLst/>
                  <a:defRPr/>
                </a:pPr>
                <a:r>
                  <a:rPr lang="de-DE" sz="1600" b="1" baseline="0" dirty="0">
                    <a:solidFill>
                      <a:schemeClr val="tx1">
                        <a:lumMod val="50000"/>
                      </a:schemeClr>
                    </a:solidFill>
                    <a:latin typeface="+mn-lt"/>
                  </a:rPr>
                  <a:t>Listenebene</a:t>
                </a:r>
              </a:p>
              <a:p>
                <a:pPr marL="0" marR="0" lvl="0" indent="0" algn="r" defTabSz="2517235" rtl="0" eaLnBrk="1" fontAlgn="auto" latinLnBrk="0" hangingPunct="1">
                  <a:lnSpc>
                    <a:spcPct val="100000"/>
                  </a:lnSpc>
                  <a:spcBef>
                    <a:spcPts val="0"/>
                  </a:spcBef>
                  <a:spcAft>
                    <a:spcPts val="0"/>
                  </a:spcAft>
                  <a:buClrTx/>
                  <a:buSzTx/>
                  <a:buFontTx/>
                  <a:buNone/>
                  <a:tabLst/>
                  <a:defRPr/>
                </a:pPr>
                <a:r>
                  <a:rPr lang="de-DE" sz="1600" b="1" baseline="0" dirty="0">
                    <a:solidFill>
                      <a:schemeClr val="tx1">
                        <a:lumMod val="50000"/>
                      </a:schemeClr>
                    </a:solidFill>
                    <a:latin typeface="+mn-lt"/>
                  </a:rPr>
                  <a:t>erhöhen</a:t>
                </a:r>
              </a:p>
            </p:txBody>
          </p:sp>
          <p:sp>
            <p:nvSpPr>
              <p:cNvPr id="17" name="Text // Listenebene verringern">
                <a:extLst>
                  <a:ext uri="{FF2B5EF4-FFF2-40B4-BE49-F238E27FC236}">
                    <a16:creationId xmlns:a16="http://schemas.microsoft.com/office/drawing/2014/main" id="{94BD0034-9F6A-47F5-9D3B-E1838658C96B}"/>
                  </a:ext>
                </a:extLst>
              </p:cNvPr>
              <p:cNvSpPr txBox="1"/>
              <p:nvPr userDrawn="1"/>
            </p:nvSpPr>
            <p:spPr>
              <a:xfrm>
                <a:off x="-1289471" y="2011149"/>
                <a:ext cx="853164" cy="134210"/>
              </a:xfrm>
              <a:prstGeom prst="rect">
                <a:avLst/>
              </a:prstGeom>
              <a:noFill/>
            </p:spPr>
            <p:txBody>
              <a:bodyPr wrap="square" lIns="0" tIns="0" rIns="0" bIns="0" rtlCol="0" anchor="ctr" anchorCtr="0">
                <a:noAutofit/>
              </a:bodyPr>
              <a:lstStyle>
                <a:defPPr>
                  <a:defRPr lang="de-DE"/>
                </a:defPPr>
                <a:lvl1pPr marL="0" algn="l" defTabSz="1828709" rtl="0" eaLnBrk="1" latinLnBrk="0" hangingPunct="1">
                  <a:defRPr sz="3600" kern="1200">
                    <a:solidFill>
                      <a:schemeClr val="tx1"/>
                    </a:solidFill>
                    <a:latin typeface="+mn-lt"/>
                    <a:ea typeface="+mn-ea"/>
                    <a:cs typeface="+mn-cs"/>
                  </a:defRPr>
                </a:lvl1pPr>
                <a:lvl2pPr marL="914354" algn="l" defTabSz="1828709" rtl="0" eaLnBrk="1" latinLnBrk="0" hangingPunct="1">
                  <a:defRPr sz="3600" kern="1200">
                    <a:solidFill>
                      <a:schemeClr val="tx1"/>
                    </a:solidFill>
                    <a:latin typeface="+mn-lt"/>
                    <a:ea typeface="+mn-ea"/>
                    <a:cs typeface="+mn-cs"/>
                  </a:defRPr>
                </a:lvl2pPr>
                <a:lvl3pPr marL="1828709" algn="l" defTabSz="1828709" rtl="0" eaLnBrk="1" latinLnBrk="0" hangingPunct="1">
                  <a:defRPr sz="3600" kern="1200">
                    <a:solidFill>
                      <a:schemeClr val="tx1"/>
                    </a:solidFill>
                    <a:latin typeface="+mn-lt"/>
                    <a:ea typeface="+mn-ea"/>
                    <a:cs typeface="+mn-cs"/>
                  </a:defRPr>
                </a:lvl3pPr>
                <a:lvl4pPr marL="2743063" algn="l" defTabSz="1828709" rtl="0" eaLnBrk="1" latinLnBrk="0" hangingPunct="1">
                  <a:defRPr sz="3600" kern="1200">
                    <a:solidFill>
                      <a:schemeClr val="tx1"/>
                    </a:solidFill>
                    <a:latin typeface="+mn-lt"/>
                    <a:ea typeface="+mn-ea"/>
                    <a:cs typeface="+mn-cs"/>
                  </a:defRPr>
                </a:lvl4pPr>
                <a:lvl5pPr marL="3657417" algn="l" defTabSz="1828709" rtl="0" eaLnBrk="1" latinLnBrk="0" hangingPunct="1">
                  <a:defRPr sz="3600" kern="1200">
                    <a:solidFill>
                      <a:schemeClr val="tx1"/>
                    </a:solidFill>
                    <a:latin typeface="+mn-lt"/>
                    <a:ea typeface="+mn-ea"/>
                    <a:cs typeface="+mn-cs"/>
                  </a:defRPr>
                </a:lvl5pPr>
                <a:lvl6pPr marL="4571771" algn="l" defTabSz="1828709" rtl="0" eaLnBrk="1" latinLnBrk="0" hangingPunct="1">
                  <a:defRPr sz="3600" kern="1200">
                    <a:solidFill>
                      <a:schemeClr val="tx1"/>
                    </a:solidFill>
                    <a:latin typeface="+mn-lt"/>
                    <a:ea typeface="+mn-ea"/>
                    <a:cs typeface="+mn-cs"/>
                  </a:defRPr>
                </a:lvl6pPr>
                <a:lvl7pPr marL="5486126" algn="l" defTabSz="1828709" rtl="0" eaLnBrk="1" latinLnBrk="0" hangingPunct="1">
                  <a:defRPr sz="3600" kern="1200">
                    <a:solidFill>
                      <a:schemeClr val="tx1"/>
                    </a:solidFill>
                    <a:latin typeface="+mn-lt"/>
                    <a:ea typeface="+mn-ea"/>
                    <a:cs typeface="+mn-cs"/>
                  </a:defRPr>
                </a:lvl7pPr>
                <a:lvl8pPr marL="6400480" algn="l" defTabSz="1828709" rtl="0" eaLnBrk="1" latinLnBrk="0" hangingPunct="1">
                  <a:defRPr sz="3600" kern="1200">
                    <a:solidFill>
                      <a:schemeClr val="tx1"/>
                    </a:solidFill>
                    <a:latin typeface="+mn-lt"/>
                    <a:ea typeface="+mn-ea"/>
                    <a:cs typeface="+mn-cs"/>
                  </a:defRPr>
                </a:lvl8pPr>
                <a:lvl9pPr marL="7314834" algn="l" defTabSz="1828709" rtl="0" eaLnBrk="1" latinLnBrk="0" hangingPunct="1">
                  <a:defRPr sz="3600" kern="1200">
                    <a:solidFill>
                      <a:schemeClr val="tx1"/>
                    </a:solidFill>
                    <a:latin typeface="+mn-lt"/>
                    <a:ea typeface="+mn-ea"/>
                    <a:cs typeface="+mn-cs"/>
                  </a:defRPr>
                </a:lvl9pPr>
              </a:lstStyle>
              <a:p>
                <a:pPr marL="0" marR="0" lvl="0" indent="0" algn="r" defTabSz="2517235" rtl="0" eaLnBrk="1" fontAlgn="auto" latinLnBrk="0" hangingPunct="1">
                  <a:lnSpc>
                    <a:spcPct val="100000"/>
                  </a:lnSpc>
                  <a:spcBef>
                    <a:spcPts val="0"/>
                  </a:spcBef>
                  <a:spcAft>
                    <a:spcPts val="0"/>
                  </a:spcAft>
                  <a:buClrTx/>
                  <a:buSzTx/>
                  <a:buFontTx/>
                  <a:buNone/>
                  <a:tabLst/>
                  <a:defRPr/>
                </a:pPr>
                <a:r>
                  <a:rPr lang="de-DE" sz="1600" b="1" baseline="0" dirty="0">
                    <a:solidFill>
                      <a:schemeClr val="tx1">
                        <a:lumMod val="50000"/>
                      </a:schemeClr>
                    </a:solidFill>
                    <a:latin typeface="+mn-lt"/>
                  </a:rPr>
                  <a:t>Listenebene</a:t>
                </a:r>
              </a:p>
              <a:p>
                <a:pPr marL="0" marR="0" lvl="0" indent="0" algn="r" defTabSz="2517235" rtl="0" eaLnBrk="1" fontAlgn="auto" latinLnBrk="0" hangingPunct="1">
                  <a:lnSpc>
                    <a:spcPct val="100000"/>
                  </a:lnSpc>
                  <a:spcBef>
                    <a:spcPts val="0"/>
                  </a:spcBef>
                  <a:spcAft>
                    <a:spcPts val="0"/>
                  </a:spcAft>
                  <a:buClrTx/>
                  <a:buSzTx/>
                  <a:buFontTx/>
                  <a:buNone/>
                  <a:tabLst/>
                  <a:defRPr/>
                </a:pPr>
                <a:r>
                  <a:rPr lang="de-DE" sz="1600" b="1" baseline="0" dirty="0">
                    <a:solidFill>
                      <a:schemeClr val="tx1">
                        <a:lumMod val="50000"/>
                      </a:schemeClr>
                    </a:solidFill>
                    <a:latin typeface="+mn-lt"/>
                  </a:rPr>
                  <a:t>verringern</a:t>
                </a:r>
              </a:p>
            </p:txBody>
          </p:sp>
          <p:sp>
            <p:nvSpPr>
              <p:cNvPr id="18" name="Listenebenen">
                <a:extLst>
                  <a:ext uri="{FF2B5EF4-FFF2-40B4-BE49-F238E27FC236}">
                    <a16:creationId xmlns:a16="http://schemas.microsoft.com/office/drawing/2014/main" id="{C1750384-6105-4301-908C-B2EB3D281715}"/>
                  </a:ext>
                </a:extLst>
              </p:cNvPr>
              <p:cNvSpPr txBox="1"/>
              <p:nvPr userDrawn="1"/>
            </p:nvSpPr>
            <p:spPr>
              <a:xfrm rot="10800000" flipH="1" flipV="1">
                <a:off x="-1590588" y="1383862"/>
                <a:ext cx="1831793" cy="402629"/>
              </a:xfrm>
              <a:prstGeom prst="rect">
                <a:avLst/>
              </a:prstGeom>
              <a:noFill/>
              <a:ln w="12700">
                <a:noFill/>
              </a:ln>
            </p:spPr>
            <p:txBody>
              <a:bodyPr vert="horz" wrap="square" lIns="0" tIns="0" rIns="0" bIns="0" rtlCol="0" anchor="t" anchorCtr="0">
                <a:noAutofit/>
              </a:bodyPr>
              <a:lstStyle>
                <a:defPPr>
                  <a:defRPr lang="de-DE"/>
                </a:defPPr>
                <a:lvl1pPr marL="0" algn="l" defTabSz="1828709" rtl="0" eaLnBrk="1" latinLnBrk="0" hangingPunct="1">
                  <a:defRPr sz="3600" kern="1200">
                    <a:solidFill>
                      <a:schemeClr val="tx1"/>
                    </a:solidFill>
                    <a:latin typeface="+mn-lt"/>
                    <a:ea typeface="+mn-ea"/>
                    <a:cs typeface="+mn-cs"/>
                  </a:defRPr>
                </a:lvl1pPr>
                <a:lvl2pPr marL="914354" algn="l" defTabSz="1828709" rtl="0" eaLnBrk="1" latinLnBrk="0" hangingPunct="1">
                  <a:defRPr sz="3600" kern="1200">
                    <a:solidFill>
                      <a:schemeClr val="tx1"/>
                    </a:solidFill>
                    <a:latin typeface="+mn-lt"/>
                    <a:ea typeface="+mn-ea"/>
                    <a:cs typeface="+mn-cs"/>
                  </a:defRPr>
                </a:lvl2pPr>
                <a:lvl3pPr marL="1828709" algn="l" defTabSz="1828709" rtl="0" eaLnBrk="1" latinLnBrk="0" hangingPunct="1">
                  <a:defRPr sz="3600" kern="1200">
                    <a:solidFill>
                      <a:schemeClr val="tx1"/>
                    </a:solidFill>
                    <a:latin typeface="+mn-lt"/>
                    <a:ea typeface="+mn-ea"/>
                    <a:cs typeface="+mn-cs"/>
                  </a:defRPr>
                </a:lvl3pPr>
                <a:lvl4pPr marL="2743063" algn="l" defTabSz="1828709" rtl="0" eaLnBrk="1" latinLnBrk="0" hangingPunct="1">
                  <a:defRPr sz="3600" kern="1200">
                    <a:solidFill>
                      <a:schemeClr val="tx1"/>
                    </a:solidFill>
                    <a:latin typeface="+mn-lt"/>
                    <a:ea typeface="+mn-ea"/>
                    <a:cs typeface="+mn-cs"/>
                  </a:defRPr>
                </a:lvl4pPr>
                <a:lvl5pPr marL="3657417" algn="l" defTabSz="1828709" rtl="0" eaLnBrk="1" latinLnBrk="0" hangingPunct="1">
                  <a:defRPr sz="3600" kern="1200">
                    <a:solidFill>
                      <a:schemeClr val="tx1"/>
                    </a:solidFill>
                    <a:latin typeface="+mn-lt"/>
                    <a:ea typeface="+mn-ea"/>
                    <a:cs typeface="+mn-cs"/>
                  </a:defRPr>
                </a:lvl5pPr>
                <a:lvl6pPr marL="4571771" algn="l" defTabSz="1828709" rtl="0" eaLnBrk="1" latinLnBrk="0" hangingPunct="1">
                  <a:defRPr sz="3600" kern="1200">
                    <a:solidFill>
                      <a:schemeClr val="tx1"/>
                    </a:solidFill>
                    <a:latin typeface="+mn-lt"/>
                    <a:ea typeface="+mn-ea"/>
                    <a:cs typeface="+mn-cs"/>
                  </a:defRPr>
                </a:lvl6pPr>
                <a:lvl7pPr marL="5486126" algn="l" defTabSz="1828709" rtl="0" eaLnBrk="1" latinLnBrk="0" hangingPunct="1">
                  <a:defRPr sz="3600" kern="1200">
                    <a:solidFill>
                      <a:schemeClr val="tx1"/>
                    </a:solidFill>
                    <a:latin typeface="+mn-lt"/>
                    <a:ea typeface="+mn-ea"/>
                    <a:cs typeface="+mn-cs"/>
                  </a:defRPr>
                </a:lvl7pPr>
                <a:lvl8pPr marL="6400480" algn="l" defTabSz="1828709" rtl="0" eaLnBrk="1" latinLnBrk="0" hangingPunct="1">
                  <a:defRPr sz="3600" kern="1200">
                    <a:solidFill>
                      <a:schemeClr val="tx1"/>
                    </a:solidFill>
                    <a:latin typeface="+mn-lt"/>
                    <a:ea typeface="+mn-ea"/>
                    <a:cs typeface="+mn-cs"/>
                  </a:defRPr>
                </a:lvl8pPr>
                <a:lvl9pPr marL="7314834" algn="l" defTabSz="1828709" rtl="0" eaLnBrk="1" latinLnBrk="0" hangingPunct="1">
                  <a:defRPr sz="3600" kern="1200">
                    <a:solidFill>
                      <a:schemeClr val="tx1"/>
                    </a:solidFill>
                    <a:latin typeface="+mn-lt"/>
                    <a:ea typeface="+mn-ea"/>
                    <a:cs typeface="+mn-cs"/>
                  </a:defRPr>
                </a:lvl9pPr>
              </a:lstStyle>
              <a:p>
                <a:pPr marL="0" marR="0" lvl="0" indent="0" algn="r" defTabSz="2517235" rtl="0" eaLnBrk="1" fontAlgn="auto" latinLnBrk="0" hangingPunct="1">
                  <a:lnSpc>
                    <a:spcPct val="100000"/>
                  </a:lnSpc>
                  <a:spcBef>
                    <a:spcPts val="0"/>
                  </a:spcBef>
                  <a:spcAft>
                    <a:spcPts val="0"/>
                  </a:spcAft>
                  <a:buClrTx/>
                  <a:buSzTx/>
                  <a:buFontTx/>
                  <a:buNone/>
                  <a:tabLst/>
                  <a:defRPr/>
                </a:pPr>
                <a:r>
                  <a:rPr lang="de-DE" sz="1600" b="0" baseline="0" dirty="0">
                    <a:solidFill>
                      <a:schemeClr val="tx1">
                        <a:lumMod val="50000"/>
                      </a:schemeClr>
                    </a:solidFill>
                    <a:latin typeface="+mn-lt"/>
                  </a:rPr>
                  <a:t>Wechsel der Textebene</a:t>
                </a:r>
              </a:p>
              <a:p>
                <a:pPr marL="0" marR="0" lvl="0" indent="0" algn="r" defTabSz="2517235" rtl="0" eaLnBrk="1" fontAlgn="auto" latinLnBrk="0" hangingPunct="1">
                  <a:lnSpc>
                    <a:spcPct val="100000"/>
                  </a:lnSpc>
                  <a:spcBef>
                    <a:spcPts val="0"/>
                  </a:spcBef>
                  <a:spcAft>
                    <a:spcPts val="0"/>
                  </a:spcAft>
                  <a:buClrTx/>
                  <a:buSzTx/>
                  <a:buFontTx/>
                  <a:buNone/>
                  <a:tabLst/>
                  <a:defRPr/>
                </a:pPr>
                <a:r>
                  <a:rPr lang="de-DE" sz="1600" b="0" baseline="0" dirty="0">
                    <a:solidFill>
                      <a:schemeClr val="tx1">
                        <a:lumMod val="50000"/>
                      </a:schemeClr>
                    </a:solidFill>
                    <a:latin typeface="+mn-lt"/>
                  </a:rPr>
                  <a:t>im Menü über: </a:t>
                </a:r>
                <a:br>
                  <a:rPr lang="de-DE" sz="1600" b="0" baseline="0" dirty="0">
                    <a:solidFill>
                      <a:schemeClr val="tx1">
                        <a:lumMod val="50000"/>
                      </a:schemeClr>
                    </a:solidFill>
                    <a:latin typeface="+mn-lt"/>
                  </a:rPr>
                </a:br>
                <a:r>
                  <a:rPr lang="de-DE" sz="1600" b="1" baseline="0" dirty="0">
                    <a:solidFill>
                      <a:schemeClr val="tx1">
                        <a:lumMod val="50000"/>
                      </a:schemeClr>
                    </a:solidFill>
                    <a:latin typeface="+mn-lt"/>
                  </a:rPr>
                  <a:t>Start &gt; Absatz &gt; Listenebene erhöhen/verringern</a:t>
                </a:r>
              </a:p>
            </p:txBody>
          </p:sp>
          <p:pic>
            <p:nvPicPr>
              <p:cNvPr id="19" name="Bild // Listenebene verringern">
                <a:extLst>
                  <a:ext uri="{FF2B5EF4-FFF2-40B4-BE49-F238E27FC236}">
                    <a16:creationId xmlns:a16="http://schemas.microsoft.com/office/drawing/2014/main" id="{4FDADF39-38E0-4662-BF43-0959D08637DE}"/>
                  </a:ext>
                </a:extLst>
              </p:cNvPr>
              <p:cNvPicPr>
                <a:picLocks noChangeAspect="1"/>
              </p:cNvPicPr>
              <p:nvPr userDrawn="1"/>
            </p:nvPicPr>
            <p:blipFill>
              <a:blip r:embed="rId3"/>
              <a:stretch>
                <a:fillRect/>
              </a:stretch>
            </p:blipFill>
            <p:spPr>
              <a:xfrm>
                <a:off x="-300806" y="2011149"/>
                <a:ext cx="542011" cy="134210"/>
              </a:xfrm>
              <a:prstGeom prst="rect">
                <a:avLst/>
              </a:prstGeom>
              <a:noFill/>
              <a:ln>
                <a:noFill/>
              </a:ln>
            </p:spPr>
          </p:pic>
          <p:pic>
            <p:nvPicPr>
              <p:cNvPr id="20" name="Bild // Listenebene erhöhen">
                <a:extLst>
                  <a:ext uri="{FF2B5EF4-FFF2-40B4-BE49-F238E27FC236}">
                    <a16:creationId xmlns:a16="http://schemas.microsoft.com/office/drawing/2014/main" id="{38A0D888-3691-4D61-B87F-2116AE5ED076}"/>
                  </a:ext>
                </a:extLst>
              </p:cNvPr>
              <p:cNvPicPr>
                <a:picLocks noChangeAspect="1"/>
              </p:cNvPicPr>
              <p:nvPr userDrawn="1"/>
            </p:nvPicPr>
            <p:blipFill>
              <a:blip r:embed="rId4"/>
              <a:stretch>
                <a:fillRect/>
              </a:stretch>
            </p:blipFill>
            <p:spPr>
              <a:xfrm>
                <a:off x="-300806" y="1809834"/>
                <a:ext cx="542011" cy="134210"/>
              </a:xfrm>
              <a:prstGeom prst="rect">
                <a:avLst/>
              </a:prstGeom>
              <a:noFill/>
              <a:ln>
                <a:noFill/>
              </a:ln>
            </p:spPr>
          </p:pic>
        </p:grpSp>
        <p:sp>
          <p:nvSpPr>
            <p:cNvPr id="12" name="Hilfslinien">
              <a:extLst>
                <a:ext uri="{FF2B5EF4-FFF2-40B4-BE49-F238E27FC236}">
                  <a16:creationId xmlns:a16="http://schemas.microsoft.com/office/drawing/2014/main" id="{69A25A78-C7BA-4531-A577-BECC94CE3A00}"/>
                </a:ext>
              </a:extLst>
            </p:cNvPr>
            <p:cNvSpPr txBox="1"/>
            <p:nvPr userDrawn="1"/>
          </p:nvSpPr>
          <p:spPr>
            <a:xfrm rot="10800000" flipH="1" flipV="1">
              <a:off x="731838" y="-684000"/>
              <a:ext cx="10728325" cy="540000"/>
            </a:xfrm>
            <a:prstGeom prst="rect">
              <a:avLst/>
            </a:prstGeom>
            <a:noFill/>
            <a:ln w="12700">
              <a:noFill/>
            </a:ln>
          </p:spPr>
          <p:txBody>
            <a:bodyPr vert="horz" wrap="square" lIns="0" tIns="0" rIns="0" bIns="0" rtlCol="0" anchor="b" anchorCtr="0">
              <a:noAutofit/>
            </a:bodyPr>
            <a:lstStyle>
              <a:defPPr>
                <a:defRPr lang="de-DE"/>
              </a:defPPr>
              <a:lvl1pPr marL="0" algn="l" defTabSz="1828709" rtl="0" eaLnBrk="1" latinLnBrk="0" hangingPunct="1">
                <a:defRPr sz="3600" kern="1200">
                  <a:solidFill>
                    <a:schemeClr val="tx1"/>
                  </a:solidFill>
                  <a:latin typeface="+mn-lt"/>
                  <a:ea typeface="+mn-ea"/>
                  <a:cs typeface="+mn-cs"/>
                </a:defRPr>
              </a:lvl1pPr>
              <a:lvl2pPr marL="914354" algn="l" defTabSz="1828709" rtl="0" eaLnBrk="1" latinLnBrk="0" hangingPunct="1">
                <a:defRPr sz="3600" kern="1200">
                  <a:solidFill>
                    <a:schemeClr val="tx1"/>
                  </a:solidFill>
                  <a:latin typeface="+mn-lt"/>
                  <a:ea typeface="+mn-ea"/>
                  <a:cs typeface="+mn-cs"/>
                </a:defRPr>
              </a:lvl2pPr>
              <a:lvl3pPr marL="1828709" algn="l" defTabSz="1828709" rtl="0" eaLnBrk="1" latinLnBrk="0" hangingPunct="1">
                <a:defRPr sz="3600" kern="1200">
                  <a:solidFill>
                    <a:schemeClr val="tx1"/>
                  </a:solidFill>
                  <a:latin typeface="+mn-lt"/>
                  <a:ea typeface="+mn-ea"/>
                  <a:cs typeface="+mn-cs"/>
                </a:defRPr>
              </a:lvl3pPr>
              <a:lvl4pPr marL="2743063" algn="l" defTabSz="1828709" rtl="0" eaLnBrk="1" latinLnBrk="0" hangingPunct="1">
                <a:defRPr sz="3600" kern="1200">
                  <a:solidFill>
                    <a:schemeClr val="tx1"/>
                  </a:solidFill>
                  <a:latin typeface="+mn-lt"/>
                  <a:ea typeface="+mn-ea"/>
                  <a:cs typeface="+mn-cs"/>
                </a:defRPr>
              </a:lvl4pPr>
              <a:lvl5pPr marL="3657417" algn="l" defTabSz="1828709" rtl="0" eaLnBrk="1" latinLnBrk="0" hangingPunct="1">
                <a:defRPr sz="3600" kern="1200">
                  <a:solidFill>
                    <a:schemeClr val="tx1"/>
                  </a:solidFill>
                  <a:latin typeface="+mn-lt"/>
                  <a:ea typeface="+mn-ea"/>
                  <a:cs typeface="+mn-cs"/>
                </a:defRPr>
              </a:lvl5pPr>
              <a:lvl6pPr marL="4571771" algn="l" defTabSz="1828709" rtl="0" eaLnBrk="1" latinLnBrk="0" hangingPunct="1">
                <a:defRPr sz="3600" kern="1200">
                  <a:solidFill>
                    <a:schemeClr val="tx1"/>
                  </a:solidFill>
                  <a:latin typeface="+mn-lt"/>
                  <a:ea typeface="+mn-ea"/>
                  <a:cs typeface="+mn-cs"/>
                </a:defRPr>
              </a:lvl6pPr>
              <a:lvl7pPr marL="5486126" algn="l" defTabSz="1828709" rtl="0" eaLnBrk="1" latinLnBrk="0" hangingPunct="1">
                <a:defRPr sz="3600" kern="1200">
                  <a:solidFill>
                    <a:schemeClr val="tx1"/>
                  </a:solidFill>
                  <a:latin typeface="+mn-lt"/>
                  <a:ea typeface="+mn-ea"/>
                  <a:cs typeface="+mn-cs"/>
                </a:defRPr>
              </a:lvl7pPr>
              <a:lvl8pPr marL="6400480" algn="l" defTabSz="1828709" rtl="0" eaLnBrk="1" latinLnBrk="0" hangingPunct="1">
                <a:defRPr sz="3600" kern="1200">
                  <a:solidFill>
                    <a:schemeClr val="tx1"/>
                  </a:solidFill>
                  <a:latin typeface="+mn-lt"/>
                  <a:ea typeface="+mn-ea"/>
                  <a:cs typeface="+mn-cs"/>
                </a:defRPr>
              </a:lvl8pPr>
              <a:lvl9pPr marL="7314834" algn="l" defTabSz="1828709" rtl="0" eaLnBrk="1" latinLnBrk="0" hangingPunct="1">
                <a:defRPr sz="3600" kern="1200">
                  <a:solidFill>
                    <a:schemeClr val="tx1"/>
                  </a:solidFill>
                  <a:latin typeface="+mn-lt"/>
                  <a:ea typeface="+mn-ea"/>
                  <a:cs typeface="+mn-cs"/>
                </a:defRPr>
              </a:lvl9pPr>
            </a:lstStyle>
            <a:p>
              <a:pPr marL="0" marR="0" lvl="0" indent="0" algn="ctr" defTabSz="2871412" rtl="0" eaLnBrk="1" fontAlgn="auto" latinLnBrk="0" hangingPunct="1">
                <a:lnSpc>
                  <a:spcPct val="100000"/>
                </a:lnSpc>
                <a:spcBef>
                  <a:spcPts val="0"/>
                </a:spcBef>
                <a:spcAft>
                  <a:spcPts val="0"/>
                </a:spcAft>
                <a:buClrTx/>
                <a:buSzTx/>
                <a:buFontTx/>
                <a:buNone/>
                <a:tabLst/>
                <a:defRPr/>
              </a:pPr>
              <a:r>
                <a:rPr kumimoji="0" lang="de-DE" sz="1600" b="0" i="0" u="none" strike="noStrike" kern="1200" cap="none" spc="0" normalizeH="0" baseline="0" noProof="0" dirty="0">
                  <a:ln>
                    <a:noFill/>
                  </a:ln>
                  <a:solidFill>
                    <a:schemeClr val="tx1">
                      <a:lumMod val="50000"/>
                    </a:schemeClr>
                  </a:solidFill>
                  <a:effectLst/>
                  <a:uLnTx/>
                  <a:uFillTx/>
                  <a:latin typeface="+mn-lt"/>
                  <a:ea typeface="+mn-ea"/>
                  <a:cs typeface="+mn-cs"/>
                </a:rPr>
                <a:t>Hilfslinien anzeigen über Menü: </a:t>
              </a:r>
            </a:p>
            <a:p>
              <a:pPr marL="0" marR="0" lvl="0" indent="0" algn="ctr" defTabSz="2871412" rtl="0" eaLnBrk="1" fontAlgn="auto" latinLnBrk="0" hangingPunct="1">
                <a:lnSpc>
                  <a:spcPct val="100000"/>
                </a:lnSpc>
                <a:spcBef>
                  <a:spcPts val="0"/>
                </a:spcBef>
                <a:spcAft>
                  <a:spcPts val="0"/>
                </a:spcAft>
                <a:buClrTx/>
                <a:buSzTx/>
                <a:buFontTx/>
                <a:buNone/>
                <a:tabLst/>
                <a:defRPr/>
              </a:pPr>
              <a:r>
                <a:rPr kumimoji="0" lang="de-DE" sz="1600" b="1" i="0" u="none" strike="noStrike" kern="1200" cap="none" spc="0" normalizeH="0" baseline="0" noProof="0" dirty="0">
                  <a:ln>
                    <a:noFill/>
                  </a:ln>
                  <a:solidFill>
                    <a:schemeClr val="tx1">
                      <a:lumMod val="50000"/>
                    </a:schemeClr>
                  </a:solidFill>
                  <a:effectLst/>
                  <a:uLnTx/>
                  <a:uFillTx/>
                  <a:latin typeface="+mn-lt"/>
                  <a:ea typeface="+mn-ea"/>
                  <a:cs typeface="+mn-cs"/>
                </a:rPr>
                <a:t>Ansicht &gt; Anzeigen &gt; </a:t>
              </a:r>
              <a:r>
                <a:rPr kumimoji="0" lang="de-DE" sz="1600" b="0" i="0" u="none" strike="noStrike" kern="1200" cap="none" spc="0" normalizeH="0" baseline="0" noProof="0" dirty="0">
                  <a:ln>
                    <a:noFill/>
                  </a:ln>
                  <a:solidFill>
                    <a:schemeClr val="tx1">
                      <a:lumMod val="50000"/>
                    </a:schemeClr>
                  </a:solidFill>
                  <a:effectLst/>
                  <a:uLnTx/>
                  <a:uFillTx/>
                  <a:latin typeface="+mn-lt"/>
                  <a:ea typeface="+mn-ea"/>
                  <a:cs typeface="+mn-cs"/>
                </a:rPr>
                <a:t>Haken</a:t>
              </a:r>
              <a:r>
                <a:rPr kumimoji="0" lang="de-DE" sz="1600" b="1" i="0" u="none" strike="noStrike" kern="1200" cap="none" spc="0" normalizeH="0" baseline="0" noProof="0" dirty="0">
                  <a:ln>
                    <a:noFill/>
                  </a:ln>
                  <a:solidFill>
                    <a:schemeClr val="tx1">
                      <a:lumMod val="50000"/>
                    </a:schemeClr>
                  </a:solidFill>
                  <a:effectLst/>
                  <a:uLnTx/>
                  <a:uFillTx/>
                  <a:latin typeface="+mn-lt"/>
                  <a:ea typeface="+mn-ea"/>
                  <a:cs typeface="+mn-cs"/>
                </a:rPr>
                <a:t> </a:t>
              </a:r>
              <a:r>
                <a:rPr kumimoji="0" lang="de-DE" sz="1600" b="0" i="0" u="none" strike="noStrike" kern="1200" cap="none" spc="0" normalizeH="0" baseline="0" noProof="0" dirty="0">
                  <a:ln>
                    <a:noFill/>
                  </a:ln>
                  <a:solidFill>
                    <a:schemeClr val="tx1">
                      <a:lumMod val="50000"/>
                    </a:schemeClr>
                  </a:solidFill>
                  <a:effectLst/>
                  <a:uLnTx/>
                  <a:uFillTx/>
                  <a:latin typeface="+mn-lt"/>
                  <a:ea typeface="+mn-ea"/>
                  <a:cs typeface="+mn-cs"/>
                </a:rPr>
                <a:t>bei</a:t>
              </a:r>
              <a:r>
                <a:rPr kumimoji="0" lang="de-DE" sz="1600" b="1" i="0" u="none" strike="noStrike" kern="1200" cap="none" spc="0" normalizeH="0" baseline="0" noProof="0" dirty="0">
                  <a:ln>
                    <a:noFill/>
                  </a:ln>
                  <a:solidFill>
                    <a:schemeClr val="tx1">
                      <a:lumMod val="50000"/>
                    </a:schemeClr>
                  </a:solidFill>
                  <a:effectLst/>
                  <a:uLnTx/>
                  <a:uFillTx/>
                  <a:latin typeface="+mn-lt"/>
                  <a:ea typeface="+mn-ea"/>
                  <a:cs typeface="+mn-cs"/>
                </a:rPr>
                <a:t> Führungslinien </a:t>
              </a:r>
              <a:r>
                <a:rPr kumimoji="0" lang="de-DE" sz="1600" b="0" i="0" u="none" strike="noStrike" kern="1200" cap="none" spc="0" normalizeH="0" baseline="0" noProof="0" dirty="0">
                  <a:ln>
                    <a:noFill/>
                  </a:ln>
                  <a:solidFill>
                    <a:schemeClr val="tx1">
                      <a:lumMod val="50000"/>
                    </a:schemeClr>
                  </a:solidFill>
                  <a:effectLst/>
                  <a:uLnTx/>
                  <a:uFillTx/>
                  <a:latin typeface="+mn-lt"/>
                  <a:ea typeface="+mn-ea"/>
                  <a:cs typeface="+mn-cs"/>
                </a:rPr>
                <a:t>setzen</a:t>
              </a:r>
            </a:p>
          </p:txBody>
        </p:sp>
        <p:sp>
          <p:nvSpPr>
            <p:cNvPr id="13" name="Zurücksetzen">
              <a:extLst>
                <a:ext uri="{FF2B5EF4-FFF2-40B4-BE49-F238E27FC236}">
                  <a16:creationId xmlns:a16="http://schemas.microsoft.com/office/drawing/2014/main" id="{B73AFC4D-6B0A-4156-9AE4-E2167CE9728C}"/>
                </a:ext>
              </a:extLst>
            </p:cNvPr>
            <p:cNvSpPr txBox="1"/>
            <p:nvPr userDrawn="1"/>
          </p:nvSpPr>
          <p:spPr>
            <a:xfrm rot="10800000" flipH="1" flipV="1">
              <a:off x="12348000" y="0"/>
              <a:ext cx="2628000" cy="790575"/>
            </a:xfrm>
            <a:prstGeom prst="rect">
              <a:avLst/>
            </a:prstGeom>
            <a:noFill/>
            <a:ln w="12700">
              <a:noFill/>
            </a:ln>
          </p:spPr>
          <p:txBody>
            <a:bodyPr vert="horz" wrap="square" lIns="0" tIns="0" rIns="0" bIns="0" rtlCol="0" anchor="t" anchorCtr="0">
              <a:noAutofit/>
            </a:bodyPr>
            <a:lstStyle>
              <a:defPPr>
                <a:defRPr lang="de-DE"/>
              </a:defPPr>
              <a:lvl1pPr marL="0" algn="l" defTabSz="1828709" rtl="0" eaLnBrk="1" latinLnBrk="0" hangingPunct="1">
                <a:defRPr sz="3600" kern="1200">
                  <a:solidFill>
                    <a:schemeClr val="tx1"/>
                  </a:solidFill>
                  <a:latin typeface="+mn-lt"/>
                  <a:ea typeface="+mn-ea"/>
                  <a:cs typeface="+mn-cs"/>
                </a:defRPr>
              </a:lvl1pPr>
              <a:lvl2pPr marL="914354" algn="l" defTabSz="1828709" rtl="0" eaLnBrk="1" latinLnBrk="0" hangingPunct="1">
                <a:defRPr sz="3600" kern="1200">
                  <a:solidFill>
                    <a:schemeClr val="tx1"/>
                  </a:solidFill>
                  <a:latin typeface="+mn-lt"/>
                  <a:ea typeface="+mn-ea"/>
                  <a:cs typeface="+mn-cs"/>
                </a:defRPr>
              </a:lvl2pPr>
              <a:lvl3pPr marL="1828709" algn="l" defTabSz="1828709" rtl="0" eaLnBrk="1" latinLnBrk="0" hangingPunct="1">
                <a:defRPr sz="3600" kern="1200">
                  <a:solidFill>
                    <a:schemeClr val="tx1"/>
                  </a:solidFill>
                  <a:latin typeface="+mn-lt"/>
                  <a:ea typeface="+mn-ea"/>
                  <a:cs typeface="+mn-cs"/>
                </a:defRPr>
              </a:lvl3pPr>
              <a:lvl4pPr marL="2743063" algn="l" defTabSz="1828709" rtl="0" eaLnBrk="1" latinLnBrk="0" hangingPunct="1">
                <a:defRPr sz="3600" kern="1200">
                  <a:solidFill>
                    <a:schemeClr val="tx1"/>
                  </a:solidFill>
                  <a:latin typeface="+mn-lt"/>
                  <a:ea typeface="+mn-ea"/>
                  <a:cs typeface="+mn-cs"/>
                </a:defRPr>
              </a:lvl4pPr>
              <a:lvl5pPr marL="3657417" algn="l" defTabSz="1828709" rtl="0" eaLnBrk="1" latinLnBrk="0" hangingPunct="1">
                <a:defRPr sz="3600" kern="1200">
                  <a:solidFill>
                    <a:schemeClr val="tx1"/>
                  </a:solidFill>
                  <a:latin typeface="+mn-lt"/>
                  <a:ea typeface="+mn-ea"/>
                  <a:cs typeface="+mn-cs"/>
                </a:defRPr>
              </a:lvl5pPr>
              <a:lvl6pPr marL="4571771" algn="l" defTabSz="1828709" rtl="0" eaLnBrk="1" latinLnBrk="0" hangingPunct="1">
                <a:defRPr sz="3600" kern="1200">
                  <a:solidFill>
                    <a:schemeClr val="tx1"/>
                  </a:solidFill>
                  <a:latin typeface="+mn-lt"/>
                  <a:ea typeface="+mn-ea"/>
                  <a:cs typeface="+mn-cs"/>
                </a:defRPr>
              </a:lvl6pPr>
              <a:lvl7pPr marL="5486126" algn="l" defTabSz="1828709" rtl="0" eaLnBrk="1" latinLnBrk="0" hangingPunct="1">
                <a:defRPr sz="3600" kern="1200">
                  <a:solidFill>
                    <a:schemeClr val="tx1"/>
                  </a:solidFill>
                  <a:latin typeface="+mn-lt"/>
                  <a:ea typeface="+mn-ea"/>
                  <a:cs typeface="+mn-cs"/>
                </a:defRPr>
              </a:lvl7pPr>
              <a:lvl8pPr marL="6400480" algn="l" defTabSz="1828709" rtl="0" eaLnBrk="1" latinLnBrk="0" hangingPunct="1">
                <a:defRPr sz="3600" kern="1200">
                  <a:solidFill>
                    <a:schemeClr val="tx1"/>
                  </a:solidFill>
                  <a:latin typeface="+mn-lt"/>
                  <a:ea typeface="+mn-ea"/>
                  <a:cs typeface="+mn-cs"/>
                </a:defRPr>
              </a:lvl8pPr>
              <a:lvl9pPr marL="7314834" algn="l" defTabSz="1828709" rtl="0" eaLnBrk="1" latinLnBrk="0" hangingPunct="1">
                <a:defRPr sz="3600" kern="1200">
                  <a:solidFill>
                    <a:schemeClr val="tx1"/>
                  </a:solidFill>
                  <a:latin typeface="+mn-lt"/>
                  <a:ea typeface="+mn-ea"/>
                  <a:cs typeface="+mn-cs"/>
                </a:defRPr>
              </a:lvl9pPr>
            </a:lstStyle>
            <a:p>
              <a:pPr indent="0" algn="l">
                <a:lnSpc>
                  <a:spcPct val="100000"/>
                </a:lnSpc>
                <a:spcBef>
                  <a:spcPts val="0"/>
                </a:spcBef>
                <a:spcAft>
                  <a:spcPts val="0"/>
                </a:spcAft>
              </a:pPr>
              <a:r>
                <a:rPr lang="de-DE" sz="1600" b="0" baseline="0" dirty="0">
                  <a:solidFill>
                    <a:schemeClr val="tx1">
                      <a:lumMod val="50000"/>
                    </a:schemeClr>
                  </a:solidFill>
                  <a:latin typeface="+mn-lt"/>
                </a:rPr>
                <a:t>Folie in Ursprungsform </a:t>
              </a:r>
            </a:p>
            <a:p>
              <a:pPr indent="0" algn="l">
                <a:lnSpc>
                  <a:spcPct val="100000"/>
                </a:lnSpc>
                <a:spcBef>
                  <a:spcPts val="0"/>
                </a:spcBef>
                <a:spcAft>
                  <a:spcPts val="0"/>
                </a:spcAft>
              </a:pPr>
              <a:r>
                <a:rPr lang="de-DE" sz="1600" b="0" baseline="0" dirty="0">
                  <a:solidFill>
                    <a:schemeClr val="tx1">
                      <a:lumMod val="50000"/>
                    </a:schemeClr>
                  </a:solidFill>
                  <a:latin typeface="+mn-lt"/>
                </a:rPr>
                <a:t>bringen über Menü:</a:t>
              </a:r>
            </a:p>
            <a:p>
              <a:pPr indent="0" algn="l">
                <a:lnSpc>
                  <a:spcPct val="100000"/>
                </a:lnSpc>
                <a:spcBef>
                  <a:spcPts val="0"/>
                </a:spcBef>
                <a:spcAft>
                  <a:spcPts val="0"/>
                </a:spcAft>
              </a:pPr>
              <a:r>
                <a:rPr lang="de-DE" sz="1600" b="1" baseline="0" dirty="0">
                  <a:solidFill>
                    <a:schemeClr val="tx1">
                      <a:lumMod val="50000"/>
                    </a:schemeClr>
                  </a:solidFill>
                  <a:latin typeface="+mn-lt"/>
                </a:rPr>
                <a:t>Start &gt; Folien &gt; Zurücksetzen</a:t>
              </a:r>
            </a:p>
          </p:txBody>
        </p:sp>
        <p:sp>
          <p:nvSpPr>
            <p:cNvPr id="14" name="Layoutwechsel">
              <a:extLst>
                <a:ext uri="{FF2B5EF4-FFF2-40B4-BE49-F238E27FC236}">
                  <a16:creationId xmlns:a16="http://schemas.microsoft.com/office/drawing/2014/main" id="{558A2C68-AC8D-4D15-A369-05C5BB3A3598}"/>
                </a:ext>
              </a:extLst>
            </p:cNvPr>
            <p:cNvSpPr txBox="1"/>
            <p:nvPr userDrawn="1"/>
          </p:nvSpPr>
          <p:spPr>
            <a:xfrm rot="10800000" flipH="1" flipV="1">
              <a:off x="12348000" y="1449388"/>
              <a:ext cx="2628000" cy="792000"/>
            </a:xfrm>
            <a:prstGeom prst="rect">
              <a:avLst/>
            </a:prstGeom>
            <a:noFill/>
            <a:ln w="12700">
              <a:noFill/>
            </a:ln>
          </p:spPr>
          <p:txBody>
            <a:bodyPr vert="horz" wrap="square" lIns="0" tIns="0" rIns="0" bIns="0" rtlCol="0" anchor="t" anchorCtr="0">
              <a:noAutofit/>
            </a:bodyPr>
            <a:lstStyle>
              <a:defPPr>
                <a:defRPr lang="de-DE"/>
              </a:defPPr>
              <a:lvl1pPr marL="0" algn="l" defTabSz="1828709" rtl="0" eaLnBrk="1" latinLnBrk="0" hangingPunct="1">
                <a:defRPr sz="3600" kern="1200">
                  <a:solidFill>
                    <a:schemeClr val="tx1"/>
                  </a:solidFill>
                  <a:latin typeface="+mn-lt"/>
                  <a:ea typeface="+mn-ea"/>
                  <a:cs typeface="+mn-cs"/>
                </a:defRPr>
              </a:lvl1pPr>
              <a:lvl2pPr marL="914354" algn="l" defTabSz="1828709" rtl="0" eaLnBrk="1" latinLnBrk="0" hangingPunct="1">
                <a:defRPr sz="3600" kern="1200">
                  <a:solidFill>
                    <a:schemeClr val="tx1"/>
                  </a:solidFill>
                  <a:latin typeface="+mn-lt"/>
                  <a:ea typeface="+mn-ea"/>
                  <a:cs typeface="+mn-cs"/>
                </a:defRPr>
              </a:lvl2pPr>
              <a:lvl3pPr marL="1828709" algn="l" defTabSz="1828709" rtl="0" eaLnBrk="1" latinLnBrk="0" hangingPunct="1">
                <a:defRPr sz="3600" kern="1200">
                  <a:solidFill>
                    <a:schemeClr val="tx1"/>
                  </a:solidFill>
                  <a:latin typeface="+mn-lt"/>
                  <a:ea typeface="+mn-ea"/>
                  <a:cs typeface="+mn-cs"/>
                </a:defRPr>
              </a:lvl3pPr>
              <a:lvl4pPr marL="2743063" algn="l" defTabSz="1828709" rtl="0" eaLnBrk="1" latinLnBrk="0" hangingPunct="1">
                <a:defRPr sz="3600" kern="1200">
                  <a:solidFill>
                    <a:schemeClr val="tx1"/>
                  </a:solidFill>
                  <a:latin typeface="+mn-lt"/>
                  <a:ea typeface="+mn-ea"/>
                  <a:cs typeface="+mn-cs"/>
                </a:defRPr>
              </a:lvl4pPr>
              <a:lvl5pPr marL="3657417" algn="l" defTabSz="1828709" rtl="0" eaLnBrk="1" latinLnBrk="0" hangingPunct="1">
                <a:defRPr sz="3600" kern="1200">
                  <a:solidFill>
                    <a:schemeClr val="tx1"/>
                  </a:solidFill>
                  <a:latin typeface="+mn-lt"/>
                  <a:ea typeface="+mn-ea"/>
                  <a:cs typeface="+mn-cs"/>
                </a:defRPr>
              </a:lvl5pPr>
              <a:lvl6pPr marL="4571771" algn="l" defTabSz="1828709" rtl="0" eaLnBrk="1" latinLnBrk="0" hangingPunct="1">
                <a:defRPr sz="3600" kern="1200">
                  <a:solidFill>
                    <a:schemeClr val="tx1"/>
                  </a:solidFill>
                  <a:latin typeface="+mn-lt"/>
                  <a:ea typeface="+mn-ea"/>
                  <a:cs typeface="+mn-cs"/>
                </a:defRPr>
              </a:lvl6pPr>
              <a:lvl7pPr marL="5486126" algn="l" defTabSz="1828709" rtl="0" eaLnBrk="1" latinLnBrk="0" hangingPunct="1">
                <a:defRPr sz="3600" kern="1200">
                  <a:solidFill>
                    <a:schemeClr val="tx1"/>
                  </a:solidFill>
                  <a:latin typeface="+mn-lt"/>
                  <a:ea typeface="+mn-ea"/>
                  <a:cs typeface="+mn-cs"/>
                </a:defRPr>
              </a:lvl7pPr>
              <a:lvl8pPr marL="6400480" algn="l" defTabSz="1828709" rtl="0" eaLnBrk="1" latinLnBrk="0" hangingPunct="1">
                <a:defRPr sz="3600" kern="1200">
                  <a:solidFill>
                    <a:schemeClr val="tx1"/>
                  </a:solidFill>
                  <a:latin typeface="+mn-lt"/>
                  <a:ea typeface="+mn-ea"/>
                  <a:cs typeface="+mn-cs"/>
                </a:defRPr>
              </a:lvl8pPr>
              <a:lvl9pPr marL="7314834" algn="l" defTabSz="1828709" rtl="0" eaLnBrk="1" latinLnBrk="0" hangingPunct="1">
                <a:defRPr sz="3600" kern="1200">
                  <a:solidFill>
                    <a:schemeClr val="tx1"/>
                  </a:solidFill>
                  <a:latin typeface="+mn-lt"/>
                  <a:ea typeface="+mn-ea"/>
                  <a:cs typeface="+mn-cs"/>
                </a:defRPr>
              </a:lvl9pPr>
            </a:lstStyle>
            <a:p>
              <a:pPr indent="0" algn="l">
                <a:lnSpc>
                  <a:spcPct val="100000"/>
                </a:lnSpc>
                <a:spcBef>
                  <a:spcPts val="0"/>
                </a:spcBef>
                <a:spcAft>
                  <a:spcPts val="0"/>
                </a:spcAft>
              </a:pPr>
              <a:r>
                <a:rPr lang="de-DE" sz="1600" b="0" baseline="0" dirty="0">
                  <a:solidFill>
                    <a:schemeClr val="tx1">
                      <a:lumMod val="50000"/>
                    </a:schemeClr>
                  </a:solidFill>
                  <a:latin typeface="+mn-lt"/>
                </a:rPr>
                <a:t>Wechsel des Folienlayouts </a:t>
              </a:r>
              <a:br>
                <a:rPr lang="de-DE" sz="1600" b="0" baseline="0" dirty="0">
                  <a:solidFill>
                    <a:schemeClr val="tx1">
                      <a:lumMod val="50000"/>
                    </a:schemeClr>
                  </a:solidFill>
                  <a:latin typeface="+mn-lt"/>
                </a:rPr>
              </a:br>
              <a:r>
                <a:rPr lang="de-DE" sz="1600" b="0" baseline="0" dirty="0">
                  <a:solidFill>
                    <a:schemeClr val="tx1">
                      <a:lumMod val="50000"/>
                    </a:schemeClr>
                  </a:solidFill>
                  <a:latin typeface="+mn-lt"/>
                </a:rPr>
                <a:t>im Menü über:</a:t>
              </a:r>
            </a:p>
            <a:p>
              <a:pPr marL="0" marR="0" lvl="0" indent="0" algn="l" defTabSz="2517235" rtl="0" eaLnBrk="1" fontAlgn="auto" latinLnBrk="0" hangingPunct="1">
                <a:lnSpc>
                  <a:spcPct val="100000"/>
                </a:lnSpc>
                <a:spcBef>
                  <a:spcPts val="0"/>
                </a:spcBef>
                <a:spcAft>
                  <a:spcPts val="0"/>
                </a:spcAft>
                <a:buClrTx/>
                <a:buSzTx/>
                <a:buFontTx/>
                <a:buNone/>
                <a:tabLst/>
                <a:defRPr/>
              </a:pPr>
              <a:r>
                <a:rPr lang="de-DE" sz="1600" b="1" baseline="0" dirty="0">
                  <a:solidFill>
                    <a:schemeClr val="tx1">
                      <a:lumMod val="50000"/>
                    </a:schemeClr>
                  </a:solidFill>
                  <a:latin typeface="+mn-lt"/>
                </a:rPr>
                <a:t>Start &gt; Folien &gt; Layout</a:t>
              </a:r>
            </a:p>
          </p:txBody>
        </p:sp>
        <p:sp>
          <p:nvSpPr>
            <p:cNvPr id="15" name="Fußzeile"/>
            <p:cNvSpPr txBox="1"/>
            <p:nvPr userDrawn="1"/>
          </p:nvSpPr>
          <p:spPr>
            <a:xfrm rot="10800000" flipH="1" flipV="1">
              <a:off x="731838" y="7020000"/>
              <a:ext cx="10728325" cy="360000"/>
            </a:xfrm>
            <a:prstGeom prst="rect">
              <a:avLst/>
            </a:prstGeom>
            <a:noFill/>
            <a:ln w="12700">
              <a:noFill/>
            </a:ln>
          </p:spPr>
          <p:txBody>
            <a:bodyPr vert="horz" wrap="square" lIns="0" tIns="0" rIns="0" bIns="0" rtlCol="0" anchor="t" anchorCtr="0">
              <a:noAutofit/>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2871412" rtl="0" eaLnBrk="1" fontAlgn="auto" latinLnBrk="0" hangingPunct="1">
                <a:lnSpc>
                  <a:spcPct val="100000"/>
                </a:lnSpc>
                <a:spcBef>
                  <a:spcPts val="0"/>
                </a:spcBef>
                <a:spcAft>
                  <a:spcPts val="0"/>
                </a:spcAft>
                <a:buClrTx/>
                <a:buSzTx/>
                <a:buFontTx/>
                <a:buNone/>
                <a:tabLst/>
                <a:defRPr/>
              </a:pPr>
              <a:r>
                <a:rPr lang="de-DE" sz="1600" b="0" baseline="0" dirty="0">
                  <a:solidFill>
                    <a:schemeClr val="tx1"/>
                  </a:solidFill>
                  <a:latin typeface="+mn-lt"/>
                </a:rPr>
                <a:t>Fußzeile anpassen: </a:t>
              </a:r>
              <a:r>
                <a:rPr lang="de-DE" sz="1600" b="1" baseline="0" dirty="0">
                  <a:solidFill>
                    <a:schemeClr val="tx1"/>
                  </a:solidFill>
                  <a:latin typeface="+mn-lt"/>
                </a:rPr>
                <a:t>Einfügen &gt; Text &gt; Kopf- und Fußzeile</a:t>
              </a:r>
            </a:p>
          </p:txBody>
        </p:sp>
      </p:grpSp>
      <p:sp>
        <p:nvSpPr>
          <p:cNvPr id="22" name="Datumsplatzhalter 21"/>
          <p:cNvSpPr>
            <a:spLocks noGrp="1"/>
          </p:cNvSpPr>
          <p:nvPr>
            <p:ph type="dt" sz="half" idx="10"/>
          </p:nvPr>
        </p:nvSpPr>
        <p:spPr/>
        <p:txBody>
          <a:bodyPr/>
          <a:lstStyle/>
          <a:p>
            <a:r>
              <a:rPr lang="de-DE" sz="1050" smtClean="0"/>
              <a:t>Modul: „Arzt-Patienten-Kommunikation“</a:t>
            </a:r>
            <a:endParaRPr lang="de-DE" sz="1050" dirty="0"/>
          </a:p>
        </p:txBody>
      </p:sp>
      <p:sp>
        <p:nvSpPr>
          <p:cNvPr id="23" name="Fußzeilenplatzhalter 22"/>
          <p:cNvSpPr>
            <a:spLocks noGrp="1"/>
          </p:cNvSpPr>
          <p:nvPr>
            <p:ph type="ftr" sz="quarter" idx="11"/>
          </p:nvPr>
        </p:nvSpPr>
        <p:spPr/>
        <p:txBody>
          <a:bodyPr/>
          <a:lstStyle/>
          <a:p>
            <a:r>
              <a:rPr lang="de-DE" sz="1050" smtClean="0"/>
              <a:t>Handbuch Qualitätszirkel</a:t>
            </a:r>
            <a:endParaRPr lang="de-DE" sz="1050" dirty="0"/>
          </a:p>
        </p:txBody>
      </p:sp>
      <p:sp>
        <p:nvSpPr>
          <p:cNvPr id="24" name="Foliennummernplatzhalter 23"/>
          <p:cNvSpPr>
            <a:spLocks noGrp="1"/>
          </p:cNvSpPr>
          <p:nvPr>
            <p:ph type="sldNum" sz="quarter" idx="12"/>
          </p:nvPr>
        </p:nvSpPr>
        <p:spPr/>
        <p:txBody>
          <a:bodyPr/>
          <a:lstStyle/>
          <a:p>
            <a:r>
              <a:rPr lang="de-DE" smtClean="0"/>
              <a:t>Seite </a:t>
            </a:r>
            <a:fld id="{ADD7824D-2DCF-4DDA-BE8D-0B7ABA078092}" type="slidenum">
              <a:rPr lang="de-DE" smtClean="0"/>
              <a:pPr/>
              <a:t>‹Nr.›</a:t>
            </a:fld>
            <a:endParaRPr lang="de-DE" sz="1050" dirty="0"/>
          </a:p>
        </p:txBody>
      </p:sp>
    </p:spTree>
    <p:extLst>
      <p:ext uri="{BB962C8B-B14F-4D97-AF65-F5344CB8AC3E}">
        <p14:creationId xmlns:p14="http://schemas.microsoft.com/office/powerpoint/2010/main" val="2185694242"/>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Headline // Inhal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0FBC9E3-B3A3-4AC0-961C-B4ED55C63C78}"/>
              </a:ext>
            </a:extLst>
          </p:cNvPr>
          <p:cNvSpPr>
            <a:spLocks noGrp="1"/>
          </p:cNvSpPr>
          <p:nvPr>
            <p:ph type="title" hasCustomPrompt="1"/>
          </p:nvPr>
        </p:nvSpPr>
        <p:spPr>
          <a:xfrm>
            <a:off x="731838" y="790578"/>
            <a:ext cx="10728324" cy="432000"/>
          </a:xfrm>
        </p:spPr>
        <p:txBody>
          <a:bodyPr/>
          <a:lstStyle>
            <a:lvl1pPr>
              <a:defRPr/>
            </a:lvl1pPr>
          </a:lstStyle>
          <a:p>
            <a:r>
              <a:rPr lang="de-DE" dirty="0"/>
              <a:t>Headline einzeilig</a:t>
            </a:r>
          </a:p>
        </p:txBody>
      </p:sp>
      <p:sp>
        <p:nvSpPr>
          <p:cNvPr id="3" name="Inhaltsplatzhalter 2">
            <a:extLst>
              <a:ext uri="{FF2B5EF4-FFF2-40B4-BE49-F238E27FC236}">
                <a16:creationId xmlns:a16="http://schemas.microsoft.com/office/drawing/2014/main" id="{CEFF890B-5CF6-45A1-BA20-270A711E1893}"/>
              </a:ext>
            </a:extLst>
          </p:cNvPr>
          <p:cNvSpPr>
            <a:spLocks noGrp="1"/>
          </p:cNvSpPr>
          <p:nvPr>
            <p:ph idx="1" hasCustomPrompt="1"/>
          </p:nvPr>
        </p:nvSpPr>
        <p:spPr/>
        <p:txBody>
          <a:bodyPr/>
          <a:lstStyle>
            <a:lvl1pPr>
              <a:defRPr/>
            </a:lvl1pPr>
            <a:lvl2pPr>
              <a:defRPr/>
            </a:lvl2pPr>
            <a:lvl3pPr>
              <a:defRPr/>
            </a:lvl3pPr>
            <a:lvl4pPr>
              <a:defRPr/>
            </a:lvl4pPr>
            <a:lvl5pPr>
              <a:defRPr/>
            </a:lvl5pPr>
            <a:lvl6pPr>
              <a:defRPr/>
            </a:lvl6pPr>
            <a:lvl7pPr>
              <a:defRPr/>
            </a:lvl7pPr>
            <a:lvl8pPr>
              <a:defRPr/>
            </a:lvl8pPr>
            <a:lvl9pPr>
              <a:defRPr/>
            </a:lvl9pPr>
          </a:lstStyle>
          <a:p>
            <a:pPr lvl="0"/>
            <a:r>
              <a:rPr lang="de-DE" dirty="0"/>
              <a:t>Überschrift auf erster Ebene // für Text und Aufzählung &gt;&gt; Menü &gt; Start &gt; Absatz &gt; </a:t>
            </a:r>
            <a:r>
              <a:rPr lang="de-DE" dirty="0" smtClean="0"/>
              <a:t>Listenebene </a:t>
            </a:r>
            <a:r>
              <a:rPr lang="de-DE" dirty="0"/>
              <a:t>erhöhen </a:t>
            </a:r>
          </a:p>
          <a:p>
            <a:pPr lvl="1"/>
            <a:r>
              <a:rPr lang="de-DE" dirty="0"/>
              <a:t>Zweite Ebene</a:t>
            </a:r>
          </a:p>
          <a:p>
            <a:pPr lvl="2"/>
            <a:r>
              <a:rPr lang="de-DE" dirty="0"/>
              <a:t>Dritte Ebene</a:t>
            </a:r>
          </a:p>
          <a:p>
            <a:pPr lvl="3"/>
            <a:r>
              <a:rPr lang="de-DE" dirty="0"/>
              <a:t>Vierte Ebene</a:t>
            </a:r>
          </a:p>
          <a:p>
            <a:pPr lvl="4"/>
            <a:r>
              <a:rPr lang="de-DE" dirty="0"/>
              <a:t>Fünfte Ebene</a:t>
            </a:r>
          </a:p>
          <a:p>
            <a:pPr lvl="5"/>
            <a:r>
              <a:rPr lang="de-DE" dirty="0"/>
              <a:t>Sechste Ebene</a:t>
            </a:r>
          </a:p>
          <a:p>
            <a:pPr lvl="6"/>
            <a:r>
              <a:rPr lang="de-DE" dirty="0"/>
              <a:t>Siebte Ebene</a:t>
            </a:r>
          </a:p>
          <a:p>
            <a:pPr lvl="7"/>
            <a:r>
              <a:rPr lang="de-DE" dirty="0"/>
              <a:t>Achte Ebene</a:t>
            </a:r>
          </a:p>
          <a:p>
            <a:pPr lvl="8"/>
            <a:r>
              <a:rPr lang="de-DE" dirty="0"/>
              <a:t>Neunte Ebene</a:t>
            </a:r>
          </a:p>
        </p:txBody>
      </p:sp>
      <p:sp>
        <p:nvSpPr>
          <p:cNvPr id="12" name="Vertikaler Textplatzhalter 2">
            <a:extLst>
              <a:ext uri="{FF2B5EF4-FFF2-40B4-BE49-F238E27FC236}">
                <a16:creationId xmlns:a16="http://schemas.microsoft.com/office/drawing/2014/main" id="{83E5712C-F124-4BC3-A172-5F9A9531A228}"/>
              </a:ext>
            </a:extLst>
          </p:cNvPr>
          <p:cNvSpPr>
            <a:spLocks noGrp="1"/>
          </p:cNvSpPr>
          <p:nvPr>
            <p:ph type="body" orient="vert" idx="13" hasCustomPrompt="1"/>
          </p:nvPr>
        </p:nvSpPr>
        <p:spPr>
          <a:xfrm>
            <a:off x="10189052" y="0"/>
            <a:ext cx="1786942" cy="358305"/>
          </a:xfrm>
          <a:solidFill>
            <a:schemeClr val="tx2"/>
          </a:solidFill>
        </p:spPr>
        <p:txBody>
          <a:bodyPr vert="horz" wrap="none" lIns="356400" tIns="86400" rIns="374400" bIns="100800" anchor="t" anchorCtr="0">
            <a:spAutoFit/>
          </a:bodyPr>
          <a:lstStyle>
            <a:lvl1pPr marL="162000" indent="-162000" algn="r">
              <a:lnSpc>
                <a:spcPct val="100000"/>
              </a:lnSpc>
              <a:spcBef>
                <a:spcPts val="0"/>
              </a:spcBef>
              <a:buClr>
                <a:schemeClr val="accent2"/>
              </a:buClr>
              <a:buFont typeface="Calibri" panose="020F0502020204030204" pitchFamily="34" charset="0"/>
              <a:buChar char="↗"/>
              <a:defRPr sz="1100" b="1" cap="all" spc="30" baseline="0">
                <a:solidFill>
                  <a:schemeClr val="accent1"/>
                </a:solidFill>
                <a:latin typeface="+mj-lt"/>
              </a:defRPr>
            </a:lvl1pPr>
            <a:lvl2pPr marL="162000" indent="-162000" algn="r">
              <a:lnSpc>
                <a:spcPct val="100000"/>
              </a:lnSpc>
              <a:spcBef>
                <a:spcPts val="0"/>
              </a:spcBef>
              <a:buClr>
                <a:schemeClr val="accent2"/>
              </a:buClr>
              <a:buFont typeface="Calibri" panose="020F0502020204030204" pitchFamily="34" charset="0"/>
              <a:buChar char="↗"/>
              <a:defRPr sz="1100" b="1" cap="all" spc="30" baseline="0">
                <a:solidFill>
                  <a:schemeClr val="accent1"/>
                </a:solidFill>
                <a:latin typeface="+mj-lt"/>
              </a:defRPr>
            </a:lvl2pPr>
            <a:lvl3pPr marL="162000" indent="-162000" algn="r">
              <a:lnSpc>
                <a:spcPct val="100000"/>
              </a:lnSpc>
              <a:spcBef>
                <a:spcPts val="0"/>
              </a:spcBef>
              <a:buClr>
                <a:schemeClr val="accent2"/>
              </a:buClr>
              <a:buFont typeface="Calibri" panose="020F0502020204030204" pitchFamily="34" charset="0"/>
              <a:buChar char="↗"/>
              <a:defRPr sz="1100" b="1" cap="all" spc="30" baseline="0">
                <a:solidFill>
                  <a:schemeClr val="accent1"/>
                </a:solidFill>
                <a:latin typeface="+mj-lt"/>
              </a:defRPr>
            </a:lvl3pPr>
            <a:lvl4pPr marL="162000" indent="-162000" algn="r">
              <a:lnSpc>
                <a:spcPct val="100000"/>
              </a:lnSpc>
              <a:spcBef>
                <a:spcPts val="0"/>
              </a:spcBef>
              <a:buClr>
                <a:schemeClr val="accent2"/>
              </a:buClr>
              <a:buFont typeface="Calibri" panose="020F0502020204030204" pitchFamily="34" charset="0"/>
              <a:buChar char="↗"/>
              <a:defRPr sz="1100" b="1" cap="all" spc="30" baseline="0">
                <a:solidFill>
                  <a:schemeClr val="accent1"/>
                </a:solidFill>
                <a:latin typeface="+mj-lt"/>
              </a:defRPr>
            </a:lvl4pPr>
            <a:lvl5pPr marL="162000" indent="-162000" algn="r">
              <a:lnSpc>
                <a:spcPct val="100000"/>
              </a:lnSpc>
              <a:spcBef>
                <a:spcPts val="0"/>
              </a:spcBef>
              <a:buClr>
                <a:schemeClr val="accent2"/>
              </a:buClr>
              <a:buFont typeface="Calibri" panose="020F0502020204030204" pitchFamily="34" charset="0"/>
              <a:buChar char="↗"/>
              <a:defRPr sz="1100" b="1" cap="all" spc="30" baseline="0">
                <a:solidFill>
                  <a:schemeClr val="accent1"/>
                </a:solidFill>
                <a:latin typeface="+mj-lt"/>
              </a:defRPr>
            </a:lvl5pPr>
            <a:lvl6pPr marL="162000" indent="-162000" algn="r">
              <a:lnSpc>
                <a:spcPct val="100000"/>
              </a:lnSpc>
              <a:spcBef>
                <a:spcPts val="0"/>
              </a:spcBef>
              <a:buClr>
                <a:schemeClr val="accent2"/>
              </a:buClr>
              <a:buFont typeface="Calibri" panose="020F0502020204030204" pitchFamily="34" charset="0"/>
              <a:buChar char="↗"/>
              <a:defRPr sz="1100" b="1" cap="all" spc="30" baseline="0">
                <a:solidFill>
                  <a:schemeClr val="accent1"/>
                </a:solidFill>
                <a:latin typeface="+mj-lt"/>
              </a:defRPr>
            </a:lvl6pPr>
            <a:lvl7pPr marL="162000" indent="-162000" algn="r">
              <a:lnSpc>
                <a:spcPct val="100000"/>
              </a:lnSpc>
              <a:spcBef>
                <a:spcPts val="0"/>
              </a:spcBef>
              <a:buClr>
                <a:schemeClr val="accent2"/>
              </a:buClr>
              <a:buFont typeface="Calibri" panose="020F0502020204030204" pitchFamily="34" charset="0"/>
              <a:buChar char="↗"/>
              <a:defRPr sz="1100" b="1" cap="all" spc="30" baseline="0">
                <a:solidFill>
                  <a:schemeClr val="accent1"/>
                </a:solidFill>
                <a:latin typeface="+mj-lt"/>
              </a:defRPr>
            </a:lvl7pPr>
            <a:lvl8pPr marL="162000" indent="-162000" algn="r">
              <a:lnSpc>
                <a:spcPct val="100000"/>
              </a:lnSpc>
              <a:spcBef>
                <a:spcPts val="0"/>
              </a:spcBef>
              <a:buClr>
                <a:schemeClr val="accent2"/>
              </a:buClr>
              <a:buFont typeface="Calibri" panose="020F0502020204030204" pitchFamily="34" charset="0"/>
              <a:buChar char="↗"/>
              <a:defRPr sz="1100" b="1" cap="all" spc="30" baseline="0">
                <a:solidFill>
                  <a:schemeClr val="accent1"/>
                </a:solidFill>
                <a:latin typeface="+mj-lt"/>
              </a:defRPr>
            </a:lvl8pPr>
            <a:lvl9pPr marL="162000" indent="-162000" algn="r">
              <a:lnSpc>
                <a:spcPct val="100000"/>
              </a:lnSpc>
              <a:spcBef>
                <a:spcPts val="0"/>
              </a:spcBef>
              <a:buClr>
                <a:schemeClr val="accent2"/>
              </a:buClr>
              <a:buFont typeface="Calibri" panose="020F0502020204030204" pitchFamily="34" charset="0"/>
              <a:buChar char="↗"/>
              <a:defRPr sz="1100" b="1" cap="all" spc="30" baseline="0">
                <a:solidFill>
                  <a:schemeClr val="accent1"/>
                </a:solidFill>
                <a:latin typeface="+mj-lt"/>
              </a:defRPr>
            </a:lvl9pPr>
          </a:lstStyle>
          <a:p>
            <a:pPr lvl="0"/>
            <a:r>
              <a:rPr lang="de-DE" dirty="0" smtClean="0"/>
              <a:t>Kapitelname</a:t>
            </a:r>
            <a:endParaRPr lang="de-DE" dirty="0"/>
          </a:p>
        </p:txBody>
      </p:sp>
      <p:sp>
        <p:nvSpPr>
          <p:cNvPr id="4" name="Datumsplatzhalter 3"/>
          <p:cNvSpPr>
            <a:spLocks noGrp="1"/>
          </p:cNvSpPr>
          <p:nvPr>
            <p:ph type="dt" sz="half" idx="14"/>
          </p:nvPr>
        </p:nvSpPr>
        <p:spPr/>
        <p:txBody>
          <a:bodyPr/>
          <a:lstStyle/>
          <a:p>
            <a:r>
              <a:rPr lang="de-DE" sz="1050" smtClean="0"/>
              <a:t>Modul: „Arzt-Patienten-Kommunikation“</a:t>
            </a:r>
            <a:endParaRPr lang="de-DE" sz="1050" dirty="0"/>
          </a:p>
        </p:txBody>
      </p:sp>
      <p:sp>
        <p:nvSpPr>
          <p:cNvPr id="5" name="Fußzeilenplatzhalter 4"/>
          <p:cNvSpPr>
            <a:spLocks noGrp="1"/>
          </p:cNvSpPr>
          <p:nvPr>
            <p:ph type="ftr" sz="quarter" idx="15"/>
          </p:nvPr>
        </p:nvSpPr>
        <p:spPr/>
        <p:txBody>
          <a:bodyPr/>
          <a:lstStyle/>
          <a:p>
            <a:r>
              <a:rPr lang="de-DE" sz="1050" smtClean="0"/>
              <a:t>Handbuch Qualitätszirkel</a:t>
            </a:r>
            <a:endParaRPr lang="de-DE" sz="1050" dirty="0"/>
          </a:p>
        </p:txBody>
      </p:sp>
      <p:sp>
        <p:nvSpPr>
          <p:cNvPr id="6" name="Foliennummernplatzhalter 5"/>
          <p:cNvSpPr>
            <a:spLocks noGrp="1"/>
          </p:cNvSpPr>
          <p:nvPr>
            <p:ph type="sldNum" sz="quarter" idx="16"/>
          </p:nvPr>
        </p:nvSpPr>
        <p:spPr/>
        <p:txBody>
          <a:bodyPr/>
          <a:lstStyle/>
          <a:p>
            <a:r>
              <a:rPr lang="de-DE" smtClean="0"/>
              <a:t>Seite </a:t>
            </a:r>
            <a:fld id="{ADD7824D-2DCF-4DDA-BE8D-0B7ABA078092}" type="slidenum">
              <a:rPr lang="de-DE" smtClean="0"/>
              <a:pPr/>
              <a:t>‹Nr.›</a:t>
            </a:fld>
            <a:endParaRPr lang="de-DE" sz="1050" dirty="0"/>
          </a:p>
        </p:txBody>
      </p:sp>
    </p:spTree>
    <p:extLst>
      <p:ext uri="{BB962C8B-B14F-4D97-AF65-F5344CB8AC3E}">
        <p14:creationId xmlns:p14="http://schemas.microsoft.com/office/powerpoint/2010/main" val="3708557487"/>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Nur Headlin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0FBC9E3-B3A3-4AC0-961C-B4ED55C63C78}"/>
              </a:ext>
            </a:extLst>
          </p:cNvPr>
          <p:cNvSpPr>
            <a:spLocks noGrp="1"/>
          </p:cNvSpPr>
          <p:nvPr>
            <p:ph type="title" hasCustomPrompt="1"/>
          </p:nvPr>
        </p:nvSpPr>
        <p:spPr>
          <a:xfrm>
            <a:off x="731838" y="790578"/>
            <a:ext cx="10728324" cy="432000"/>
          </a:xfrm>
        </p:spPr>
        <p:txBody>
          <a:bodyPr/>
          <a:lstStyle>
            <a:lvl1pPr>
              <a:defRPr/>
            </a:lvl1pPr>
          </a:lstStyle>
          <a:p>
            <a:r>
              <a:rPr lang="de-DE" dirty="0"/>
              <a:t>Headline einzeilig</a:t>
            </a:r>
          </a:p>
        </p:txBody>
      </p:sp>
      <p:sp>
        <p:nvSpPr>
          <p:cNvPr id="12" name="Vertikaler Textplatzhalter 2">
            <a:extLst>
              <a:ext uri="{FF2B5EF4-FFF2-40B4-BE49-F238E27FC236}">
                <a16:creationId xmlns:a16="http://schemas.microsoft.com/office/drawing/2014/main" id="{83E5712C-F124-4BC3-A172-5F9A9531A228}"/>
              </a:ext>
            </a:extLst>
          </p:cNvPr>
          <p:cNvSpPr>
            <a:spLocks noGrp="1"/>
          </p:cNvSpPr>
          <p:nvPr>
            <p:ph type="body" orient="vert" idx="13" hasCustomPrompt="1"/>
          </p:nvPr>
        </p:nvSpPr>
        <p:spPr>
          <a:xfrm>
            <a:off x="10189052" y="0"/>
            <a:ext cx="1786942" cy="358305"/>
          </a:xfrm>
          <a:solidFill>
            <a:schemeClr val="tx2"/>
          </a:solidFill>
        </p:spPr>
        <p:txBody>
          <a:bodyPr vert="horz" wrap="none" lIns="356400" tIns="86400" rIns="374400" bIns="100800" anchor="t" anchorCtr="0">
            <a:spAutoFit/>
          </a:bodyPr>
          <a:lstStyle>
            <a:lvl1pPr marL="162000" indent="-162000" algn="r">
              <a:lnSpc>
                <a:spcPct val="100000"/>
              </a:lnSpc>
              <a:spcBef>
                <a:spcPts val="0"/>
              </a:spcBef>
              <a:buClr>
                <a:schemeClr val="accent2"/>
              </a:buClr>
              <a:buFont typeface="Calibri" panose="020F0502020204030204" pitchFamily="34" charset="0"/>
              <a:buChar char="↗"/>
              <a:defRPr sz="1100" b="1" cap="all" spc="30" baseline="0">
                <a:solidFill>
                  <a:schemeClr val="accent1"/>
                </a:solidFill>
                <a:latin typeface="+mj-lt"/>
              </a:defRPr>
            </a:lvl1pPr>
            <a:lvl2pPr marL="162000" indent="-162000" algn="r">
              <a:lnSpc>
                <a:spcPct val="100000"/>
              </a:lnSpc>
              <a:spcBef>
                <a:spcPts val="0"/>
              </a:spcBef>
              <a:buClr>
                <a:schemeClr val="accent2"/>
              </a:buClr>
              <a:buFont typeface="Calibri" panose="020F0502020204030204" pitchFamily="34" charset="0"/>
              <a:buChar char="↗"/>
              <a:defRPr sz="1100" b="1" cap="all" spc="30" baseline="0">
                <a:solidFill>
                  <a:schemeClr val="accent1"/>
                </a:solidFill>
                <a:latin typeface="+mj-lt"/>
              </a:defRPr>
            </a:lvl2pPr>
            <a:lvl3pPr marL="162000" indent="-162000" algn="r">
              <a:lnSpc>
                <a:spcPct val="100000"/>
              </a:lnSpc>
              <a:spcBef>
                <a:spcPts val="0"/>
              </a:spcBef>
              <a:buClr>
                <a:schemeClr val="accent2"/>
              </a:buClr>
              <a:buFont typeface="Calibri" panose="020F0502020204030204" pitchFamily="34" charset="0"/>
              <a:buChar char="↗"/>
              <a:defRPr sz="1100" b="1" cap="all" spc="30" baseline="0">
                <a:solidFill>
                  <a:schemeClr val="accent1"/>
                </a:solidFill>
                <a:latin typeface="+mj-lt"/>
              </a:defRPr>
            </a:lvl3pPr>
            <a:lvl4pPr marL="162000" indent="-162000" algn="r">
              <a:lnSpc>
                <a:spcPct val="100000"/>
              </a:lnSpc>
              <a:spcBef>
                <a:spcPts val="0"/>
              </a:spcBef>
              <a:buClr>
                <a:schemeClr val="accent2"/>
              </a:buClr>
              <a:buFont typeface="Calibri" panose="020F0502020204030204" pitchFamily="34" charset="0"/>
              <a:buChar char="↗"/>
              <a:defRPr sz="1100" b="1" cap="all" spc="30" baseline="0">
                <a:solidFill>
                  <a:schemeClr val="accent1"/>
                </a:solidFill>
                <a:latin typeface="+mj-lt"/>
              </a:defRPr>
            </a:lvl4pPr>
            <a:lvl5pPr marL="162000" indent="-162000" algn="r">
              <a:lnSpc>
                <a:spcPct val="100000"/>
              </a:lnSpc>
              <a:spcBef>
                <a:spcPts val="0"/>
              </a:spcBef>
              <a:buClr>
                <a:schemeClr val="accent2"/>
              </a:buClr>
              <a:buFont typeface="Calibri" panose="020F0502020204030204" pitchFamily="34" charset="0"/>
              <a:buChar char="↗"/>
              <a:defRPr sz="1100" b="1" cap="all" spc="30" baseline="0">
                <a:solidFill>
                  <a:schemeClr val="accent1"/>
                </a:solidFill>
                <a:latin typeface="+mj-lt"/>
              </a:defRPr>
            </a:lvl5pPr>
            <a:lvl6pPr marL="162000" indent="-162000" algn="r">
              <a:lnSpc>
                <a:spcPct val="100000"/>
              </a:lnSpc>
              <a:spcBef>
                <a:spcPts val="0"/>
              </a:spcBef>
              <a:buClr>
                <a:schemeClr val="accent2"/>
              </a:buClr>
              <a:buFont typeface="Calibri" panose="020F0502020204030204" pitchFamily="34" charset="0"/>
              <a:buChar char="↗"/>
              <a:defRPr sz="1100" b="1" cap="all" spc="30" baseline="0">
                <a:solidFill>
                  <a:schemeClr val="accent1"/>
                </a:solidFill>
                <a:latin typeface="+mj-lt"/>
              </a:defRPr>
            </a:lvl6pPr>
            <a:lvl7pPr marL="162000" indent="-162000" algn="r">
              <a:lnSpc>
                <a:spcPct val="100000"/>
              </a:lnSpc>
              <a:spcBef>
                <a:spcPts val="0"/>
              </a:spcBef>
              <a:buClr>
                <a:schemeClr val="accent2"/>
              </a:buClr>
              <a:buFont typeface="Calibri" panose="020F0502020204030204" pitchFamily="34" charset="0"/>
              <a:buChar char="↗"/>
              <a:defRPr sz="1100" b="1" cap="all" spc="30" baseline="0">
                <a:solidFill>
                  <a:schemeClr val="accent1"/>
                </a:solidFill>
                <a:latin typeface="+mj-lt"/>
              </a:defRPr>
            </a:lvl7pPr>
            <a:lvl8pPr marL="162000" indent="-162000" algn="r">
              <a:lnSpc>
                <a:spcPct val="100000"/>
              </a:lnSpc>
              <a:spcBef>
                <a:spcPts val="0"/>
              </a:spcBef>
              <a:buClr>
                <a:schemeClr val="accent2"/>
              </a:buClr>
              <a:buFont typeface="Calibri" panose="020F0502020204030204" pitchFamily="34" charset="0"/>
              <a:buChar char="↗"/>
              <a:defRPr sz="1100" b="1" cap="all" spc="30" baseline="0">
                <a:solidFill>
                  <a:schemeClr val="accent1"/>
                </a:solidFill>
                <a:latin typeface="+mj-lt"/>
              </a:defRPr>
            </a:lvl8pPr>
            <a:lvl9pPr marL="162000" indent="-162000" algn="r">
              <a:lnSpc>
                <a:spcPct val="100000"/>
              </a:lnSpc>
              <a:spcBef>
                <a:spcPts val="0"/>
              </a:spcBef>
              <a:buClr>
                <a:schemeClr val="accent2"/>
              </a:buClr>
              <a:buFont typeface="Calibri" panose="020F0502020204030204" pitchFamily="34" charset="0"/>
              <a:buChar char="↗"/>
              <a:defRPr sz="1100" b="1" cap="all" spc="30" baseline="0">
                <a:solidFill>
                  <a:schemeClr val="accent1"/>
                </a:solidFill>
                <a:latin typeface="+mj-lt"/>
              </a:defRPr>
            </a:lvl9pPr>
          </a:lstStyle>
          <a:p>
            <a:pPr lvl="0"/>
            <a:r>
              <a:rPr lang="de-DE" dirty="0" smtClean="0"/>
              <a:t>Kapitelname</a:t>
            </a:r>
            <a:endParaRPr lang="de-DE" dirty="0"/>
          </a:p>
        </p:txBody>
      </p:sp>
      <p:sp>
        <p:nvSpPr>
          <p:cNvPr id="3" name="Datumsplatzhalter 2"/>
          <p:cNvSpPr>
            <a:spLocks noGrp="1"/>
          </p:cNvSpPr>
          <p:nvPr>
            <p:ph type="dt" sz="half" idx="14"/>
          </p:nvPr>
        </p:nvSpPr>
        <p:spPr/>
        <p:txBody>
          <a:bodyPr/>
          <a:lstStyle/>
          <a:p>
            <a:r>
              <a:rPr lang="de-DE" sz="1050" smtClean="0"/>
              <a:t>Modul: „Arzt-Patienten-Kommunikation“</a:t>
            </a:r>
            <a:endParaRPr lang="de-DE" sz="1050" dirty="0" smtClean="0"/>
          </a:p>
        </p:txBody>
      </p:sp>
      <p:sp>
        <p:nvSpPr>
          <p:cNvPr id="4" name="Fußzeilenplatzhalter 3"/>
          <p:cNvSpPr>
            <a:spLocks noGrp="1"/>
          </p:cNvSpPr>
          <p:nvPr>
            <p:ph type="ftr" sz="quarter" idx="15"/>
          </p:nvPr>
        </p:nvSpPr>
        <p:spPr/>
        <p:txBody>
          <a:bodyPr/>
          <a:lstStyle/>
          <a:p>
            <a:r>
              <a:rPr lang="de-DE" sz="1050" smtClean="0"/>
              <a:t>Handbuch Qualitätszirkel</a:t>
            </a:r>
            <a:endParaRPr lang="de-DE" sz="1050" dirty="0"/>
          </a:p>
        </p:txBody>
      </p:sp>
      <p:sp>
        <p:nvSpPr>
          <p:cNvPr id="5" name="Foliennummernplatzhalter 4"/>
          <p:cNvSpPr>
            <a:spLocks noGrp="1"/>
          </p:cNvSpPr>
          <p:nvPr>
            <p:ph type="sldNum" sz="quarter" idx="16"/>
          </p:nvPr>
        </p:nvSpPr>
        <p:spPr/>
        <p:txBody>
          <a:bodyPr/>
          <a:lstStyle/>
          <a:p>
            <a:r>
              <a:rPr lang="de-DE" smtClean="0"/>
              <a:t>Seite </a:t>
            </a:r>
            <a:fld id="{ADD7824D-2DCF-4DDA-BE8D-0B7ABA078092}" type="slidenum">
              <a:rPr lang="de-DE" smtClean="0"/>
              <a:pPr/>
              <a:t>‹Nr.›</a:t>
            </a:fld>
            <a:endParaRPr lang="de-DE" sz="1050" dirty="0"/>
          </a:p>
        </p:txBody>
      </p:sp>
    </p:spTree>
    <p:extLst>
      <p:ext uri="{BB962C8B-B14F-4D97-AF65-F5344CB8AC3E}">
        <p14:creationId xmlns:p14="http://schemas.microsoft.com/office/powerpoint/2010/main" val="3968682075"/>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Nur Headline ohne Kapitel">
    <p:spTree>
      <p:nvGrpSpPr>
        <p:cNvPr id="1" name=""/>
        <p:cNvGrpSpPr/>
        <p:nvPr/>
      </p:nvGrpSpPr>
      <p:grpSpPr>
        <a:xfrm>
          <a:off x="0" y="0"/>
          <a:ext cx="0" cy="0"/>
          <a:chOff x="0" y="0"/>
          <a:chExt cx="0" cy="0"/>
        </a:xfrm>
      </p:grpSpPr>
      <p:sp>
        <p:nvSpPr>
          <p:cNvPr id="7" name="Rechteck 6"/>
          <p:cNvSpPr/>
          <p:nvPr userDrawn="1"/>
        </p:nvSpPr>
        <p:spPr>
          <a:xfrm>
            <a:off x="10188000" y="0"/>
            <a:ext cx="1785600" cy="360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 name="Titel 1">
            <a:extLst>
              <a:ext uri="{FF2B5EF4-FFF2-40B4-BE49-F238E27FC236}">
                <a16:creationId xmlns:a16="http://schemas.microsoft.com/office/drawing/2014/main" id="{00FBC9E3-B3A3-4AC0-961C-B4ED55C63C78}"/>
              </a:ext>
            </a:extLst>
          </p:cNvPr>
          <p:cNvSpPr>
            <a:spLocks noGrp="1"/>
          </p:cNvSpPr>
          <p:nvPr>
            <p:ph type="title" hasCustomPrompt="1"/>
          </p:nvPr>
        </p:nvSpPr>
        <p:spPr>
          <a:xfrm>
            <a:off x="731838" y="790578"/>
            <a:ext cx="10728324" cy="432000"/>
          </a:xfrm>
        </p:spPr>
        <p:txBody>
          <a:bodyPr/>
          <a:lstStyle>
            <a:lvl1pPr>
              <a:defRPr/>
            </a:lvl1pPr>
          </a:lstStyle>
          <a:p>
            <a:r>
              <a:rPr lang="de-DE" dirty="0"/>
              <a:t>Headline einzeilig</a:t>
            </a:r>
          </a:p>
        </p:txBody>
      </p:sp>
      <p:sp>
        <p:nvSpPr>
          <p:cNvPr id="3" name="Datumsplatzhalter 2"/>
          <p:cNvSpPr>
            <a:spLocks noGrp="1"/>
          </p:cNvSpPr>
          <p:nvPr>
            <p:ph type="dt" sz="half" idx="14"/>
          </p:nvPr>
        </p:nvSpPr>
        <p:spPr/>
        <p:txBody>
          <a:bodyPr/>
          <a:lstStyle/>
          <a:p>
            <a:r>
              <a:rPr lang="de-DE" sz="1050" smtClean="0"/>
              <a:t>Modul: „Arzt-Patienten-Kommunikation“</a:t>
            </a:r>
            <a:endParaRPr lang="de-DE" sz="1050" dirty="0"/>
          </a:p>
        </p:txBody>
      </p:sp>
      <p:sp>
        <p:nvSpPr>
          <p:cNvPr id="4" name="Fußzeilenplatzhalter 3"/>
          <p:cNvSpPr>
            <a:spLocks noGrp="1"/>
          </p:cNvSpPr>
          <p:nvPr>
            <p:ph type="ftr" sz="quarter" idx="15"/>
          </p:nvPr>
        </p:nvSpPr>
        <p:spPr/>
        <p:txBody>
          <a:bodyPr/>
          <a:lstStyle/>
          <a:p>
            <a:r>
              <a:rPr lang="de-DE" sz="1050" smtClean="0"/>
              <a:t>Handbuch Qualitätszirkel</a:t>
            </a:r>
            <a:endParaRPr lang="de-DE" sz="1050" dirty="0"/>
          </a:p>
        </p:txBody>
      </p:sp>
      <p:sp>
        <p:nvSpPr>
          <p:cNvPr id="5" name="Foliennummernplatzhalter 4"/>
          <p:cNvSpPr>
            <a:spLocks noGrp="1"/>
          </p:cNvSpPr>
          <p:nvPr>
            <p:ph type="sldNum" sz="quarter" idx="16"/>
          </p:nvPr>
        </p:nvSpPr>
        <p:spPr/>
        <p:txBody>
          <a:bodyPr/>
          <a:lstStyle/>
          <a:p>
            <a:r>
              <a:rPr lang="de-DE" smtClean="0"/>
              <a:t>Seite </a:t>
            </a:r>
            <a:fld id="{ADD7824D-2DCF-4DDA-BE8D-0B7ABA078092}" type="slidenum">
              <a:rPr lang="de-DE" smtClean="0"/>
              <a:pPr/>
              <a:t>‹Nr.›</a:t>
            </a:fld>
            <a:endParaRPr lang="de-DE" sz="1050" dirty="0"/>
          </a:p>
        </p:txBody>
      </p:sp>
    </p:spTree>
    <p:extLst>
      <p:ext uri="{BB962C8B-B14F-4D97-AF65-F5344CB8AC3E}">
        <p14:creationId xmlns:p14="http://schemas.microsoft.com/office/powerpoint/2010/main" val="7875803"/>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3" name="KBV Signet">
            <a:extLst>
              <a:ext uri="{FF2B5EF4-FFF2-40B4-BE49-F238E27FC236}">
                <a16:creationId xmlns:a16="http://schemas.microsoft.com/office/drawing/2014/main" id="{23DC89DC-81A4-43ED-B58E-3DC3D571EEBF}"/>
              </a:ext>
            </a:extLst>
          </p:cNvPr>
          <p:cNvSpPr>
            <a:spLocks noChangeAspect="1" noEditPoints="1"/>
          </p:cNvSpPr>
          <p:nvPr/>
        </p:nvSpPr>
        <p:spPr bwMode="auto">
          <a:xfrm>
            <a:off x="216000" y="6267600"/>
            <a:ext cx="374400" cy="374400"/>
          </a:xfrm>
          <a:custGeom>
            <a:avLst/>
            <a:gdLst>
              <a:gd name="T0" fmla="*/ 2102 w 2102"/>
              <a:gd name="T1" fmla="*/ 2102 h 2102"/>
              <a:gd name="T2" fmla="*/ 0 w 2102"/>
              <a:gd name="T3" fmla="*/ 0 h 2102"/>
              <a:gd name="T4" fmla="*/ 384 w 2102"/>
              <a:gd name="T5" fmla="*/ 1629 h 2102"/>
              <a:gd name="T6" fmla="*/ 328 w 2102"/>
              <a:gd name="T7" fmla="*/ 1715 h 2102"/>
              <a:gd name="T8" fmla="*/ 534 w 2102"/>
              <a:gd name="T9" fmla="*/ 1684 h 2102"/>
              <a:gd name="T10" fmla="*/ 479 w 2102"/>
              <a:gd name="T11" fmla="*/ 1284 h 2102"/>
              <a:gd name="T12" fmla="*/ 534 w 2102"/>
              <a:gd name="T13" fmla="*/ 1198 h 2102"/>
              <a:gd name="T14" fmla="*/ 328 w 2102"/>
              <a:gd name="T15" fmla="*/ 1229 h 2102"/>
              <a:gd name="T16" fmla="*/ 384 w 2102"/>
              <a:gd name="T17" fmla="*/ 1629 h 2102"/>
              <a:gd name="T18" fmla="*/ 1741 w 2102"/>
              <a:gd name="T19" fmla="*/ 1284 h 2102"/>
              <a:gd name="T20" fmla="*/ 1800 w 2102"/>
              <a:gd name="T21" fmla="*/ 1198 h 2102"/>
              <a:gd name="T22" fmla="*/ 1637 w 2102"/>
              <a:gd name="T23" fmla="*/ 1228 h 2102"/>
              <a:gd name="T24" fmla="*/ 1682 w 2102"/>
              <a:gd name="T25" fmla="*/ 1277 h 2102"/>
              <a:gd name="T26" fmla="*/ 1581 w 2102"/>
              <a:gd name="T27" fmla="*/ 1631 h 2102"/>
              <a:gd name="T28" fmla="*/ 1548 w 2102"/>
              <a:gd name="T29" fmla="*/ 1512 h 2102"/>
              <a:gd name="T30" fmla="*/ 1474 w 2102"/>
              <a:gd name="T31" fmla="*/ 1258 h 2102"/>
              <a:gd name="T32" fmla="*/ 1521 w 2102"/>
              <a:gd name="T33" fmla="*/ 1198 h 2102"/>
              <a:gd name="T34" fmla="*/ 1320 w 2102"/>
              <a:gd name="T35" fmla="*/ 1228 h 2102"/>
              <a:gd name="T36" fmla="*/ 1518 w 2102"/>
              <a:gd name="T37" fmla="*/ 1715 h 2102"/>
              <a:gd name="T38" fmla="*/ 1266 w 2102"/>
              <a:gd name="T39" fmla="*/ 1330 h 2102"/>
              <a:gd name="T40" fmla="*/ 869 w 2102"/>
              <a:gd name="T41" fmla="*/ 1198 h 2102"/>
              <a:gd name="T42" fmla="*/ 924 w 2102"/>
              <a:gd name="T43" fmla="*/ 1284 h 2102"/>
              <a:gd name="T44" fmla="*/ 869 w 2102"/>
              <a:gd name="T45" fmla="*/ 1684 h 2102"/>
              <a:gd name="T46" fmla="*/ 1112 w 2102"/>
              <a:gd name="T47" fmla="*/ 1715 h 2102"/>
              <a:gd name="T48" fmla="*/ 1164 w 2102"/>
              <a:gd name="T49" fmla="*/ 1446 h 2102"/>
              <a:gd name="T50" fmla="*/ 1266 w 2102"/>
              <a:gd name="T51" fmla="*/ 1330 h 2102"/>
              <a:gd name="T52" fmla="*/ 1090 w 2102"/>
              <a:gd name="T53" fmla="*/ 1471 h 2102"/>
              <a:gd name="T54" fmla="*/ 1096 w 2102"/>
              <a:gd name="T55" fmla="*/ 1671 h 2102"/>
              <a:gd name="T56" fmla="*/ 1021 w 2102"/>
              <a:gd name="T57" fmla="*/ 1471 h 2102"/>
              <a:gd name="T58" fmla="*/ 1080 w 2102"/>
              <a:gd name="T59" fmla="*/ 1427 h 2102"/>
              <a:gd name="T60" fmla="*/ 1021 w 2102"/>
              <a:gd name="T61" fmla="*/ 1243 h 2102"/>
              <a:gd name="T62" fmla="*/ 1167 w 2102"/>
              <a:gd name="T63" fmla="*/ 1336 h 2102"/>
              <a:gd name="T64" fmla="*/ 771 w 2102"/>
              <a:gd name="T65" fmla="*/ 1228 h 2102"/>
              <a:gd name="T66" fmla="*/ 608 w 2102"/>
              <a:gd name="T67" fmla="*/ 1198 h 2102"/>
              <a:gd name="T68" fmla="*/ 644 w 2102"/>
              <a:gd name="T69" fmla="*/ 1250 h 2102"/>
              <a:gd name="T70" fmla="*/ 491 w 2102"/>
              <a:gd name="T71" fmla="*/ 1451 h 2102"/>
              <a:gd name="T72" fmla="*/ 786 w 2102"/>
              <a:gd name="T73" fmla="*/ 1715 h 2102"/>
              <a:gd name="T74" fmla="*/ 721 w 2102"/>
              <a:gd name="T75" fmla="*/ 1647 h 2102"/>
              <a:gd name="T76" fmla="*/ 682 w 2102"/>
              <a:gd name="T77" fmla="*/ 1291 h 2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102" h="2102">
                <a:moveTo>
                  <a:pt x="0" y="2102"/>
                </a:moveTo>
                <a:lnTo>
                  <a:pt x="2102" y="2102"/>
                </a:lnTo>
                <a:lnTo>
                  <a:pt x="2102" y="0"/>
                </a:lnTo>
                <a:lnTo>
                  <a:pt x="0" y="0"/>
                </a:lnTo>
                <a:lnTo>
                  <a:pt x="0" y="2102"/>
                </a:lnTo>
                <a:close/>
                <a:moveTo>
                  <a:pt x="384" y="1629"/>
                </a:moveTo>
                <a:cubicBezTo>
                  <a:pt x="384" y="1672"/>
                  <a:pt x="373" y="1683"/>
                  <a:pt x="328" y="1684"/>
                </a:cubicBezTo>
                <a:lnTo>
                  <a:pt x="328" y="1715"/>
                </a:lnTo>
                <a:lnTo>
                  <a:pt x="534" y="1715"/>
                </a:lnTo>
                <a:lnTo>
                  <a:pt x="534" y="1684"/>
                </a:lnTo>
                <a:cubicBezTo>
                  <a:pt x="490" y="1683"/>
                  <a:pt x="479" y="1672"/>
                  <a:pt x="479" y="1629"/>
                </a:cubicBezTo>
                <a:lnTo>
                  <a:pt x="479" y="1284"/>
                </a:lnTo>
                <a:cubicBezTo>
                  <a:pt x="479" y="1241"/>
                  <a:pt x="490" y="1229"/>
                  <a:pt x="534" y="1229"/>
                </a:cubicBezTo>
                <a:lnTo>
                  <a:pt x="534" y="1198"/>
                </a:lnTo>
                <a:lnTo>
                  <a:pt x="328" y="1198"/>
                </a:lnTo>
                <a:lnTo>
                  <a:pt x="328" y="1229"/>
                </a:lnTo>
                <a:cubicBezTo>
                  <a:pt x="373" y="1229"/>
                  <a:pt x="384" y="1241"/>
                  <a:pt x="384" y="1284"/>
                </a:cubicBezTo>
                <a:lnTo>
                  <a:pt x="384" y="1629"/>
                </a:lnTo>
                <a:close/>
                <a:moveTo>
                  <a:pt x="1601" y="1715"/>
                </a:moveTo>
                <a:lnTo>
                  <a:pt x="1741" y="1284"/>
                </a:lnTo>
                <a:cubicBezTo>
                  <a:pt x="1755" y="1240"/>
                  <a:pt x="1767" y="1232"/>
                  <a:pt x="1800" y="1228"/>
                </a:cubicBezTo>
                <a:lnTo>
                  <a:pt x="1800" y="1198"/>
                </a:lnTo>
                <a:lnTo>
                  <a:pt x="1637" y="1198"/>
                </a:lnTo>
                <a:lnTo>
                  <a:pt x="1637" y="1228"/>
                </a:lnTo>
                <a:cubicBezTo>
                  <a:pt x="1671" y="1229"/>
                  <a:pt x="1686" y="1236"/>
                  <a:pt x="1686" y="1256"/>
                </a:cubicBezTo>
                <a:cubicBezTo>
                  <a:pt x="1686" y="1263"/>
                  <a:pt x="1684" y="1269"/>
                  <a:pt x="1682" y="1277"/>
                </a:cubicBezTo>
                <a:lnTo>
                  <a:pt x="1612" y="1511"/>
                </a:lnTo>
                <a:cubicBezTo>
                  <a:pt x="1598" y="1555"/>
                  <a:pt x="1586" y="1608"/>
                  <a:pt x="1581" y="1631"/>
                </a:cubicBezTo>
                <a:lnTo>
                  <a:pt x="1577" y="1631"/>
                </a:lnTo>
                <a:cubicBezTo>
                  <a:pt x="1571" y="1603"/>
                  <a:pt x="1559" y="1549"/>
                  <a:pt x="1548" y="1512"/>
                </a:cubicBezTo>
                <a:lnTo>
                  <a:pt x="1477" y="1277"/>
                </a:lnTo>
                <a:cubicBezTo>
                  <a:pt x="1475" y="1270"/>
                  <a:pt x="1474" y="1263"/>
                  <a:pt x="1474" y="1258"/>
                </a:cubicBezTo>
                <a:cubicBezTo>
                  <a:pt x="1474" y="1238"/>
                  <a:pt x="1488" y="1229"/>
                  <a:pt x="1521" y="1228"/>
                </a:cubicBezTo>
                <a:lnTo>
                  <a:pt x="1521" y="1198"/>
                </a:lnTo>
                <a:lnTo>
                  <a:pt x="1320" y="1198"/>
                </a:lnTo>
                <a:lnTo>
                  <a:pt x="1320" y="1228"/>
                </a:lnTo>
                <a:cubicBezTo>
                  <a:pt x="1353" y="1232"/>
                  <a:pt x="1362" y="1244"/>
                  <a:pt x="1376" y="1284"/>
                </a:cubicBezTo>
                <a:lnTo>
                  <a:pt x="1518" y="1715"/>
                </a:lnTo>
                <a:lnTo>
                  <a:pt x="1601" y="1715"/>
                </a:lnTo>
                <a:close/>
                <a:moveTo>
                  <a:pt x="1266" y="1330"/>
                </a:moveTo>
                <a:cubicBezTo>
                  <a:pt x="1266" y="1241"/>
                  <a:pt x="1205" y="1198"/>
                  <a:pt x="1086" y="1198"/>
                </a:cubicBezTo>
                <a:lnTo>
                  <a:pt x="869" y="1198"/>
                </a:lnTo>
                <a:lnTo>
                  <a:pt x="869" y="1229"/>
                </a:lnTo>
                <a:cubicBezTo>
                  <a:pt x="914" y="1229"/>
                  <a:pt x="924" y="1241"/>
                  <a:pt x="924" y="1284"/>
                </a:cubicBezTo>
                <a:lnTo>
                  <a:pt x="924" y="1629"/>
                </a:lnTo>
                <a:cubicBezTo>
                  <a:pt x="924" y="1672"/>
                  <a:pt x="914" y="1683"/>
                  <a:pt x="869" y="1684"/>
                </a:cubicBezTo>
                <a:lnTo>
                  <a:pt x="869" y="1715"/>
                </a:lnTo>
                <a:lnTo>
                  <a:pt x="1112" y="1715"/>
                </a:lnTo>
                <a:cubicBezTo>
                  <a:pt x="1221" y="1715"/>
                  <a:pt x="1290" y="1670"/>
                  <a:pt x="1290" y="1577"/>
                </a:cubicBezTo>
                <a:cubicBezTo>
                  <a:pt x="1290" y="1508"/>
                  <a:pt x="1250" y="1457"/>
                  <a:pt x="1164" y="1446"/>
                </a:cubicBezTo>
                <a:lnTo>
                  <a:pt x="1164" y="1443"/>
                </a:lnTo>
                <a:cubicBezTo>
                  <a:pt x="1232" y="1428"/>
                  <a:pt x="1266" y="1392"/>
                  <a:pt x="1266" y="1330"/>
                </a:cubicBezTo>
                <a:close/>
                <a:moveTo>
                  <a:pt x="1021" y="1471"/>
                </a:moveTo>
                <a:lnTo>
                  <a:pt x="1090" y="1471"/>
                </a:lnTo>
                <a:cubicBezTo>
                  <a:pt x="1166" y="1471"/>
                  <a:pt x="1190" y="1499"/>
                  <a:pt x="1190" y="1570"/>
                </a:cubicBezTo>
                <a:cubicBezTo>
                  <a:pt x="1190" y="1644"/>
                  <a:pt x="1166" y="1671"/>
                  <a:pt x="1096" y="1671"/>
                </a:cubicBezTo>
                <a:lnTo>
                  <a:pt x="1021" y="1671"/>
                </a:lnTo>
                <a:lnTo>
                  <a:pt x="1021" y="1471"/>
                </a:lnTo>
                <a:close/>
                <a:moveTo>
                  <a:pt x="1167" y="1336"/>
                </a:moveTo>
                <a:cubicBezTo>
                  <a:pt x="1167" y="1402"/>
                  <a:pt x="1146" y="1427"/>
                  <a:pt x="1080" y="1427"/>
                </a:cubicBezTo>
                <a:lnTo>
                  <a:pt x="1021" y="1427"/>
                </a:lnTo>
                <a:lnTo>
                  <a:pt x="1021" y="1243"/>
                </a:lnTo>
                <a:lnTo>
                  <a:pt x="1077" y="1243"/>
                </a:lnTo>
                <a:cubicBezTo>
                  <a:pt x="1143" y="1243"/>
                  <a:pt x="1167" y="1267"/>
                  <a:pt x="1167" y="1336"/>
                </a:cubicBezTo>
                <a:close/>
                <a:moveTo>
                  <a:pt x="682" y="1291"/>
                </a:moveTo>
                <a:cubicBezTo>
                  <a:pt x="721" y="1247"/>
                  <a:pt x="738" y="1232"/>
                  <a:pt x="771" y="1228"/>
                </a:cubicBezTo>
                <a:lnTo>
                  <a:pt x="771" y="1198"/>
                </a:lnTo>
                <a:lnTo>
                  <a:pt x="608" y="1198"/>
                </a:lnTo>
                <a:lnTo>
                  <a:pt x="608" y="1228"/>
                </a:lnTo>
                <a:cubicBezTo>
                  <a:pt x="632" y="1229"/>
                  <a:pt x="644" y="1236"/>
                  <a:pt x="644" y="1250"/>
                </a:cubicBezTo>
                <a:cubicBezTo>
                  <a:pt x="644" y="1256"/>
                  <a:pt x="641" y="1265"/>
                  <a:pt x="631" y="1277"/>
                </a:cubicBezTo>
                <a:lnTo>
                  <a:pt x="491" y="1451"/>
                </a:lnTo>
                <a:lnTo>
                  <a:pt x="653" y="1715"/>
                </a:lnTo>
                <a:lnTo>
                  <a:pt x="786" y="1715"/>
                </a:lnTo>
                <a:lnTo>
                  <a:pt x="786" y="1684"/>
                </a:lnTo>
                <a:cubicBezTo>
                  <a:pt x="751" y="1682"/>
                  <a:pt x="739" y="1675"/>
                  <a:pt x="721" y="1647"/>
                </a:cubicBezTo>
                <a:lnTo>
                  <a:pt x="576" y="1416"/>
                </a:lnTo>
                <a:lnTo>
                  <a:pt x="682" y="1291"/>
                </a:lnTo>
                <a:close/>
              </a:path>
            </a:pathLst>
          </a:custGeom>
          <a:solidFill>
            <a:srgbClr val="C30059"/>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cxnSp>
        <p:nvCxnSpPr>
          <p:cNvPr id="8" name="Linie">
            <a:extLst>
              <a:ext uri="{FF2B5EF4-FFF2-40B4-BE49-F238E27FC236}">
                <a16:creationId xmlns:a16="http://schemas.microsoft.com/office/drawing/2014/main" id="{0EFF2C6B-0CCD-4DE5-BB9A-7DB01B0B8C2C}"/>
              </a:ext>
            </a:extLst>
          </p:cNvPr>
          <p:cNvCxnSpPr>
            <a:cxnSpLocks/>
          </p:cNvCxnSpPr>
          <p:nvPr/>
        </p:nvCxnSpPr>
        <p:spPr>
          <a:xfrm>
            <a:off x="216000" y="6102000"/>
            <a:ext cx="11761200" cy="0"/>
          </a:xfrm>
          <a:prstGeom prst="line">
            <a:avLst/>
          </a:prstGeom>
          <a:ln w="12700" cap="rnd">
            <a:solidFill>
              <a:schemeClr val="accent1"/>
            </a:solidFill>
            <a:prstDash val="sysDot"/>
            <a:round/>
          </a:ln>
        </p:spPr>
        <p:style>
          <a:lnRef idx="1">
            <a:schemeClr val="accent1"/>
          </a:lnRef>
          <a:fillRef idx="0">
            <a:schemeClr val="accent1"/>
          </a:fillRef>
          <a:effectRef idx="0">
            <a:schemeClr val="accent1"/>
          </a:effectRef>
          <a:fontRef idx="minor">
            <a:schemeClr val="tx1"/>
          </a:fontRef>
        </p:style>
      </p:cxnSp>
      <p:sp>
        <p:nvSpPr>
          <p:cNvPr id="2" name="Titelplatzhalter 1">
            <a:extLst>
              <a:ext uri="{FF2B5EF4-FFF2-40B4-BE49-F238E27FC236}">
                <a16:creationId xmlns:a16="http://schemas.microsoft.com/office/drawing/2014/main" id="{C12BE506-F27F-4BFB-9C3E-DABA4F3D6D34}"/>
              </a:ext>
            </a:extLst>
          </p:cNvPr>
          <p:cNvSpPr>
            <a:spLocks noGrp="1"/>
          </p:cNvSpPr>
          <p:nvPr>
            <p:ph type="title"/>
          </p:nvPr>
        </p:nvSpPr>
        <p:spPr>
          <a:xfrm>
            <a:off x="731838" y="790578"/>
            <a:ext cx="10728324" cy="432000"/>
          </a:xfrm>
          <a:prstGeom prst="rect">
            <a:avLst/>
          </a:prstGeom>
        </p:spPr>
        <p:txBody>
          <a:bodyPr vert="horz" lIns="0" tIns="0" rIns="0" bIns="0" rtlCol="0" anchor="t" anchorCtr="0">
            <a:noAutofit/>
          </a:bodyPr>
          <a:lstStyle/>
          <a:p>
            <a:r>
              <a:rPr lang="de-DE" dirty="0"/>
              <a:t>Headline einzeilig</a:t>
            </a:r>
          </a:p>
        </p:txBody>
      </p:sp>
      <p:sp>
        <p:nvSpPr>
          <p:cNvPr id="3" name="Textplatzhalter 2">
            <a:extLst>
              <a:ext uri="{FF2B5EF4-FFF2-40B4-BE49-F238E27FC236}">
                <a16:creationId xmlns:a16="http://schemas.microsoft.com/office/drawing/2014/main" id="{0F77E1C3-96FA-4FCE-BCAC-9A54A0CF14BF}"/>
              </a:ext>
            </a:extLst>
          </p:cNvPr>
          <p:cNvSpPr>
            <a:spLocks noGrp="1"/>
          </p:cNvSpPr>
          <p:nvPr>
            <p:ph type="body" idx="1"/>
          </p:nvPr>
        </p:nvSpPr>
        <p:spPr>
          <a:xfrm>
            <a:off x="731674" y="1449389"/>
            <a:ext cx="10728325" cy="4308469"/>
          </a:xfrm>
          <a:prstGeom prst="rect">
            <a:avLst/>
          </a:prstGeom>
        </p:spPr>
        <p:txBody>
          <a:bodyPr vert="horz" lIns="0" tIns="0" rIns="0" bIns="0" rtlCol="0" anchor="t" anchorCtr="0">
            <a:noAutofit/>
          </a:bodyPr>
          <a:lstStyle/>
          <a:p>
            <a:pPr lvl="0"/>
            <a:r>
              <a:rPr lang="de-DE" dirty="0"/>
              <a:t>Überschrift auf erster Ebene // für Text und Aufzählung &gt;&gt; Menü &gt; Start &gt; Absatz &gt; </a:t>
            </a:r>
            <a:r>
              <a:rPr lang="de-DE" dirty="0" smtClean="0"/>
              <a:t>Listenebene </a:t>
            </a:r>
            <a:r>
              <a:rPr lang="de-DE" dirty="0"/>
              <a:t>erhöhen </a:t>
            </a:r>
          </a:p>
          <a:p>
            <a:pPr lvl="1"/>
            <a:r>
              <a:rPr lang="de-DE" dirty="0"/>
              <a:t>Zweite Ebene</a:t>
            </a:r>
          </a:p>
          <a:p>
            <a:pPr lvl="2"/>
            <a:r>
              <a:rPr lang="de-DE" dirty="0"/>
              <a:t>Dritte Ebene</a:t>
            </a:r>
          </a:p>
          <a:p>
            <a:pPr lvl="3"/>
            <a:r>
              <a:rPr lang="de-DE" dirty="0"/>
              <a:t>Vierte Ebene</a:t>
            </a:r>
          </a:p>
          <a:p>
            <a:pPr lvl="4"/>
            <a:r>
              <a:rPr lang="de-DE" dirty="0"/>
              <a:t>Fünfte Ebene</a:t>
            </a:r>
          </a:p>
          <a:p>
            <a:pPr lvl="5"/>
            <a:r>
              <a:rPr lang="de-DE" dirty="0"/>
              <a:t>Sechste Ebene</a:t>
            </a:r>
          </a:p>
          <a:p>
            <a:pPr lvl="6"/>
            <a:r>
              <a:rPr lang="de-DE" dirty="0"/>
              <a:t>Siebte Ebene</a:t>
            </a:r>
          </a:p>
          <a:p>
            <a:pPr lvl="7"/>
            <a:r>
              <a:rPr lang="de-DE" dirty="0"/>
              <a:t>Achte Ebene</a:t>
            </a:r>
          </a:p>
          <a:p>
            <a:pPr lvl="8"/>
            <a:r>
              <a:rPr lang="de-DE" dirty="0"/>
              <a:t>Neunte Ebene</a:t>
            </a:r>
          </a:p>
        </p:txBody>
      </p:sp>
      <p:sp>
        <p:nvSpPr>
          <p:cNvPr id="4" name="Datumsplatzhalter 3">
            <a:extLst>
              <a:ext uri="{FF2B5EF4-FFF2-40B4-BE49-F238E27FC236}">
                <a16:creationId xmlns:a16="http://schemas.microsoft.com/office/drawing/2014/main" id="{4AB5A0F8-72B0-431F-91F8-5E603B325D22}"/>
              </a:ext>
            </a:extLst>
          </p:cNvPr>
          <p:cNvSpPr>
            <a:spLocks noGrp="1"/>
          </p:cNvSpPr>
          <p:nvPr>
            <p:ph type="dt" sz="half" idx="2"/>
          </p:nvPr>
        </p:nvSpPr>
        <p:spPr>
          <a:xfrm>
            <a:off x="731836" y="6441850"/>
            <a:ext cx="9435600" cy="162000"/>
          </a:xfrm>
          <a:prstGeom prst="rect">
            <a:avLst/>
          </a:prstGeom>
        </p:spPr>
        <p:txBody>
          <a:bodyPr vert="horz" lIns="0" tIns="0" rIns="0" bIns="0" rtlCol="0" anchor="t" anchorCtr="0">
            <a:noAutofit/>
          </a:bodyPr>
          <a:lstStyle>
            <a:lvl1pPr marL="0" indent="0" algn="l">
              <a:lnSpc>
                <a:spcPts val="1300"/>
              </a:lnSpc>
              <a:spcBef>
                <a:spcPts val="0"/>
              </a:spcBef>
              <a:buFont typeface="+mj-lt"/>
              <a:buNone/>
              <a:defRPr sz="1100" b="0" cap="all" baseline="0">
                <a:solidFill>
                  <a:schemeClr val="accent1"/>
                </a:solidFill>
                <a:latin typeface="+mn-lt"/>
              </a:defRPr>
            </a:lvl1pPr>
            <a:lvl2pPr marL="0" indent="0" algn="l">
              <a:lnSpc>
                <a:spcPts val="1300"/>
              </a:lnSpc>
              <a:spcBef>
                <a:spcPts val="0"/>
              </a:spcBef>
              <a:defRPr sz="2000" b="0" cap="all" baseline="0">
                <a:latin typeface="+mn-lt"/>
              </a:defRPr>
            </a:lvl2pPr>
            <a:lvl3pPr marL="0" indent="0" algn="l">
              <a:lnSpc>
                <a:spcPts val="1300"/>
              </a:lnSpc>
              <a:spcBef>
                <a:spcPts val="0"/>
              </a:spcBef>
              <a:defRPr sz="2000" b="0" cap="all" baseline="0">
                <a:latin typeface="+mn-lt"/>
              </a:defRPr>
            </a:lvl3pPr>
            <a:lvl4pPr marL="0" indent="0" algn="l">
              <a:lnSpc>
                <a:spcPts val="1300"/>
              </a:lnSpc>
              <a:spcBef>
                <a:spcPts val="0"/>
              </a:spcBef>
              <a:defRPr sz="2000" b="0" cap="all" baseline="0">
                <a:latin typeface="+mn-lt"/>
              </a:defRPr>
            </a:lvl4pPr>
            <a:lvl5pPr marL="0" indent="0" algn="l">
              <a:lnSpc>
                <a:spcPts val="1300"/>
              </a:lnSpc>
              <a:spcBef>
                <a:spcPts val="0"/>
              </a:spcBef>
              <a:defRPr sz="2000" b="0" cap="all" baseline="0">
                <a:latin typeface="+mn-lt"/>
              </a:defRPr>
            </a:lvl5pPr>
            <a:lvl6pPr marL="0" indent="0" algn="l">
              <a:lnSpc>
                <a:spcPts val="1300"/>
              </a:lnSpc>
              <a:spcBef>
                <a:spcPts val="0"/>
              </a:spcBef>
              <a:defRPr sz="2000" b="0" cap="all" baseline="0">
                <a:latin typeface="+mn-lt"/>
              </a:defRPr>
            </a:lvl6pPr>
            <a:lvl7pPr marL="0" indent="0" algn="l">
              <a:lnSpc>
                <a:spcPts val="1300"/>
              </a:lnSpc>
              <a:spcBef>
                <a:spcPts val="0"/>
              </a:spcBef>
              <a:defRPr sz="2000" b="0" cap="all" baseline="0">
                <a:latin typeface="+mn-lt"/>
              </a:defRPr>
            </a:lvl7pPr>
            <a:lvl8pPr marL="0" indent="0" algn="l">
              <a:lnSpc>
                <a:spcPts val="1300"/>
              </a:lnSpc>
              <a:spcBef>
                <a:spcPts val="0"/>
              </a:spcBef>
              <a:defRPr sz="2000" b="0" cap="all" baseline="0">
                <a:latin typeface="+mn-lt"/>
              </a:defRPr>
            </a:lvl8pPr>
            <a:lvl9pPr marL="0" indent="0" algn="l">
              <a:lnSpc>
                <a:spcPts val="1300"/>
              </a:lnSpc>
              <a:spcBef>
                <a:spcPts val="0"/>
              </a:spcBef>
              <a:defRPr sz="2000" b="0" cap="all" baseline="0">
                <a:latin typeface="+mn-lt"/>
              </a:defRPr>
            </a:lvl9pPr>
          </a:lstStyle>
          <a:p>
            <a:r>
              <a:rPr lang="de-DE" sz="1050" smtClean="0"/>
              <a:t>Modul: „Arzt-Patienten-Kommunikation“</a:t>
            </a:r>
            <a:endParaRPr lang="de-DE" sz="1050" dirty="0"/>
          </a:p>
        </p:txBody>
      </p:sp>
      <p:sp>
        <p:nvSpPr>
          <p:cNvPr id="5" name="Fußzeilenplatzhalter 4">
            <a:extLst>
              <a:ext uri="{FF2B5EF4-FFF2-40B4-BE49-F238E27FC236}">
                <a16:creationId xmlns:a16="http://schemas.microsoft.com/office/drawing/2014/main" id="{E1A2B3F3-26F7-42D5-BFD7-F22E8467BA9C}"/>
              </a:ext>
            </a:extLst>
          </p:cNvPr>
          <p:cNvSpPr>
            <a:spLocks noGrp="1"/>
          </p:cNvSpPr>
          <p:nvPr>
            <p:ph type="ftr" sz="quarter" idx="3"/>
          </p:nvPr>
        </p:nvSpPr>
        <p:spPr>
          <a:xfrm>
            <a:off x="731836" y="6281760"/>
            <a:ext cx="9435600" cy="162000"/>
          </a:xfrm>
          <a:prstGeom prst="rect">
            <a:avLst/>
          </a:prstGeom>
        </p:spPr>
        <p:txBody>
          <a:bodyPr vert="horz" lIns="0" tIns="0" rIns="0" bIns="0" rtlCol="0" anchor="t" anchorCtr="0">
            <a:noAutofit/>
          </a:bodyPr>
          <a:lstStyle>
            <a:lvl1pPr marL="0" indent="0" algn="l">
              <a:lnSpc>
                <a:spcPts val="1300"/>
              </a:lnSpc>
              <a:spcBef>
                <a:spcPts val="0"/>
              </a:spcBef>
              <a:buFont typeface="+mj-lt"/>
              <a:buNone/>
              <a:defRPr sz="1100" b="1" cap="all" baseline="0">
                <a:solidFill>
                  <a:schemeClr val="accent1"/>
                </a:solidFill>
                <a:latin typeface="+mn-lt"/>
              </a:defRPr>
            </a:lvl1pPr>
            <a:lvl2pPr marL="0" indent="0" algn="l">
              <a:lnSpc>
                <a:spcPts val="1300"/>
              </a:lnSpc>
              <a:spcBef>
                <a:spcPts val="0"/>
              </a:spcBef>
              <a:defRPr sz="2000" b="1" cap="all" baseline="0">
                <a:latin typeface="+mn-lt"/>
              </a:defRPr>
            </a:lvl2pPr>
            <a:lvl3pPr marL="0" indent="0" algn="l">
              <a:lnSpc>
                <a:spcPts val="1300"/>
              </a:lnSpc>
              <a:spcBef>
                <a:spcPts val="0"/>
              </a:spcBef>
              <a:defRPr sz="2000" b="1" cap="all" baseline="0">
                <a:latin typeface="+mn-lt"/>
              </a:defRPr>
            </a:lvl3pPr>
            <a:lvl4pPr marL="0" indent="0" algn="l">
              <a:lnSpc>
                <a:spcPts val="1300"/>
              </a:lnSpc>
              <a:spcBef>
                <a:spcPts val="0"/>
              </a:spcBef>
              <a:defRPr sz="2000" b="1" cap="all" baseline="0">
                <a:latin typeface="+mn-lt"/>
              </a:defRPr>
            </a:lvl4pPr>
            <a:lvl5pPr marL="0" indent="0" algn="l">
              <a:lnSpc>
                <a:spcPts val="1300"/>
              </a:lnSpc>
              <a:spcBef>
                <a:spcPts val="0"/>
              </a:spcBef>
              <a:defRPr sz="2000" b="1" cap="all" baseline="0">
                <a:latin typeface="+mn-lt"/>
              </a:defRPr>
            </a:lvl5pPr>
            <a:lvl6pPr marL="0" indent="0" algn="l">
              <a:lnSpc>
                <a:spcPts val="1300"/>
              </a:lnSpc>
              <a:spcBef>
                <a:spcPts val="0"/>
              </a:spcBef>
              <a:defRPr sz="2000" b="1" cap="all" baseline="0">
                <a:latin typeface="+mn-lt"/>
              </a:defRPr>
            </a:lvl6pPr>
            <a:lvl7pPr marL="0" indent="0" algn="l">
              <a:lnSpc>
                <a:spcPts val="1300"/>
              </a:lnSpc>
              <a:spcBef>
                <a:spcPts val="0"/>
              </a:spcBef>
              <a:defRPr sz="2000" b="1" cap="all" baseline="0">
                <a:latin typeface="+mn-lt"/>
              </a:defRPr>
            </a:lvl7pPr>
            <a:lvl8pPr marL="0" indent="0" algn="l">
              <a:lnSpc>
                <a:spcPts val="1300"/>
              </a:lnSpc>
              <a:spcBef>
                <a:spcPts val="0"/>
              </a:spcBef>
              <a:defRPr sz="2000" b="1" cap="all" baseline="0">
                <a:latin typeface="+mn-lt"/>
              </a:defRPr>
            </a:lvl8pPr>
            <a:lvl9pPr marL="0" indent="0" algn="l">
              <a:lnSpc>
                <a:spcPts val="1300"/>
              </a:lnSpc>
              <a:spcBef>
                <a:spcPts val="0"/>
              </a:spcBef>
              <a:defRPr sz="2000" b="1" cap="all" baseline="0">
                <a:latin typeface="+mn-lt"/>
              </a:defRPr>
            </a:lvl9pPr>
          </a:lstStyle>
          <a:p>
            <a:r>
              <a:rPr lang="de-DE" sz="1050" smtClean="0"/>
              <a:t>Handbuch Qualitätszirkel</a:t>
            </a:r>
            <a:endParaRPr lang="de-DE" sz="1050" dirty="0"/>
          </a:p>
        </p:txBody>
      </p:sp>
      <p:sp>
        <p:nvSpPr>
          <p:cNvPr id="6" name="Foliennummernplatzhalter 5">
            <a:extLst>
              <a:ext uri="{FF2B5EF4-FFF2-40B4-BE49-F238E27FC236}">
                <a16:creationId xmlns:a16="http://schemas.microsoft.com/office/drawing/2014/main" id="{33291002-07B2-44AD-935E-C8424D0A5D40}"/>
              </a:ext>
            </a:extLst>
          </p:cNvPr>
          <p:cNvSpPr>
            <a:spLocks noGrp="1"/>
          </p:cNvSpPr>
          <p:nvPr>
            <p:ph type="sldNum" sz="quarter" idx="4"/>
          </p:nvPr>
        </p:nvSpPr>
        <p:spPr>
          <a:xfrm>
            <a:off x="10897200" y="6281760"/>
            <a:ext cx="1080000" cy="162000"/>
          </a:xfrm>
          <a:prstGeom prst="rect">
            <a:avLst/>
          </a:prstGeom>
        </p:spPr>
        <p:txBody>
          <a:bodyPr vert="horz" lIns="0" tIns="0" rIns="0" bIns="0" rtlCol="0" anchor="t" anchorCtr="0">
            <a:noAutofit/>
          </a:bodyPr>
          <a:lstStyle>
            <a:lvl1pPr marL="0" indent="0" algn="r">
              <a:lnSpc>
                <a:spcPts val="1300"/>
              </a:lnSpc>
              <a:spcBef>
                <a:spcPts val="0"/>
              </a:spcBef>
              <a:buFont typeface="+mj-lt"/>
              <a:buNone/>
              <a:defRPr sz="1100" b="0" cap="all" baseline="0">
                <a:solidFill>
                  <a:schemeClr val="accent1"/>
                </a:solidFill>
                <a:latin typeface="+mn-lt"/>
              </a:defRPr>
            </a:lvl1pPr>
            <a:lvl2pPr marL="0" indent="0" algn="r">
              <a:lnSpc>
                <a:spcPts val="1300"/>
              </a:lnSpc>
              <a:spcBef>
                <a:spcPts val="0"/>
              </a:spcBef>
              <a:defRPr sz="2000" b="0" cap="all" baseline="0">
                <a:latin typeface="+mn-lt"/>
              </a:defRPr>
            </a:lvl2pPr>
            <a:lvl3pPr marL="0" indent="0" algn="r">
              <a:lnSpc>
                <a:spcPts val="1300"/>
              </a:lnSpc>
              <a:spcBef>
                <a:spcPts val="0"/>
              </a:spcBef>
              <a:defRPr sz="2000" b="0" cap="all" baseline="0">
                <a:latin typeface="+mn-lt"/>
              </a:defRPr>
            </a:lvl3pPr>
            <a:lvl4pPr marL="0" indent="0" algn="r">
              <a:lnSpc>
                <a:spcPts val="1300"/>
              </a:lnSpc>
              <a:spcBef>
                <a:spcPts val="0"/>
              </a:spcBef>
              <a:defRPr sz="2000" b="0" cap="all" baseline="0">
                <a:latin typeface="+mn-lt"/>
              </a:defRPr>
            </a:lvl4pPr>
            <a:lvl5pPr marL="0" indent="0" algn="r">
              <a:lnSpc>
                <a:spcPts val="1300"/>
              </a:lnSpc>
              <a:spcBef>
                <a:spcPts val="0"/>
              </a:spcBef>
              <a:defRPr sz="2000" b="0" cap="all" baseline="0">
                <a:latin typeface="+mn-lt"/>
              </a:defRPr>
            </a:lvl5pPr>
            <a:lvl6pPr marL="0" indent="0" algn="r">
              <a:lnSpc>
                <a:spcPts val="1300"/>
              </a:lnSpc>
              <a:spcBef>
                <a:spcPts val="0"/>
              </a:spcBef>
              <a:defRPr sz="2000" b="0" cap="all" baseline="0">
                <a:latin typeface="+mn-lt"/>
              </a:defRPr>
            </a:lvl6pPr>
            <a:lvl7pPr marL="0" indent="0" algn="r">
              <a:lnSpc>
                <a:spcPts val="1300"/>
              </a:lnSpc>
              <a:spcBef>
                <a:spcPts val="0"/>
              </a:spcBef>
              <a:defRPr sz="2000" b="0" cap="all" baseline="0">
                <a:latin typeface="+mn-lt"/>
              </a:defRPr>
            </a:lvl7pPr>
            <a:lvl8pPr marL="0" indent="0" algn="r">
              <a:lnSpc>
                <a:spcPts val="1300"/>
              </a:lnSpc>
              <a:spcBef>
                <a:spcPts val="0"/>
              </a:spcBef>
              <a:defRPr sz="2000" b="0" cap="all" baseline="0">
                <a:latin typeface="+mn-lt"/>
              </a:defRPr>
            </a:lvl8pPr>
            <a:lvl9pPr marL="0" indent="0" algn="r">
              <a:lnSpc>
                <a:spcPts val="1300"/>
              </a:lnSpc>
              <a:spcBef>
                <a:spcPts val="0"/>
              </a:spcBef>
              <a:defRPr sz="2000" b="0" cap="all" baseline="0">
                <a:latin typeface="+mn-lt"/>
              </a:defRPr>
            </a:lvl9pPr>
          </a:lstStyle>
          <a:p>
            <a:r>
              <a:rPr lang="de-DE" smtClean="0"/>
              <a:t>Seite </a:t>
            </a:r>
            <a:fld id="{ADD7824D-2DCF-4DDA-BE8D-0B7ABA078092}" type="slidenum">
              <a:rPr lang="de-DE" smtClean="0"/>
              <a:pPr/>
              <a:t>‹Nr.›</a:t>
            </a:fld>
            <a:endParaRPr lang="de-DE" sz="1050" dirty="0"/>
          </a:p>
        </p:txBody>
      </p:sp>
      <p:grpSp>
        <p:nvGrpSpPr>
          <p:cNvPr id="19" name="Regieanweisungen"/>
          <p:cNvGrpSpPr/>
          <p:nvPr/>
        </p:nvGrpSpPr>
        <p:grpSpPr>
          <a:xfrm>
            <a:off x="-2772000" y="-684000"/>
            <a:ext cx="17748000" cy="8064000"/>
            <a:chOff x="-2772000" y="-684000"/>
            <a:chExt cx="17748000" cy="8064000"/>
          </a:xfrm>
        </p:grpSpPr>
        <p:grpSp>
          <p:nvGrpSpPr>
            <p:cNvPr id="10" name="Listenebenen">
              <a:extLst>
                <a:ext uri="{FF2B5EF4-FFF2-40B4-BE49-F238E27FC236}">
                  <a16:creationId xmlns:a16="http://schemas.microsoft.com/office/drawing/2014/main" id="{621191B8-E656-49C2-A2C4-78BC1F5F5D8F}"/>
                </a:ext>
              </a:extLst>
            </p:cNvPr>
            <p:cNvGrpSpPr/>
            <p:nvPr userDrawn="1"/>
          </p:nvGrpSpPr>
          <p:grpSpPr>
            <a:xfrm>
              <a:off x="-2772000" y="1449387"/>
              <a:ext cx="2628000" cy="2042615"/>
              <a:chOff x="-1590588" y="1383862"/>
              <a:chExt cx="1831793" cy="761497"/>
            </a:xfrm>
          </p:grpSpPr>
          <p:sp>
            <p:nvSpPr>
              <p:cNvPr id="14" name="Text // Listenebene erhöhen">
                <a:extLst>
                  <a:ext uri="{FF2B5EF4-FFF2-40B4-BE49-F238E27FC236}">
                    <a16:creationId xmlns:a16="http://schemas.microsoft.com/office/drawing/2014/main" id="{DAB08ACD-1F05-4102-BB96-FCD2C3544D79}"/>
                  </a:ext>
                </a:extLst>
              </p:cNvPr>
              <p:cNvSpPr txBox="1"/>
              <p:nvPr userDrawn="1"/>
            </p:nvSpPr>
            <p:spPr>
              <a:xfrm>
                <a:off x="-1289471" y="1809834"/>
                <a:ext cx="853164" cy="134210"/>
              </a:xfrm>
              <a:prstGeom prst="rect">
                <a:avLst/>
              </a:prstGeom>
              <a:noFill/>
            </p:spPr>
            <p:txBody>
              <a:bodyPr wrap="square" lIns="0" tIns="0" rIns="0" bIns="0" rtlCol="0" anchor="ctr" anchorCtr="0">
                <a:noAutofit/>
              </a:bodyPr>
              <a:lstStyle>
                <a:defPPr>
                  <a:defRPr lang="de-DE"/>
                </a:defPPr>
                <a:lvl1pPr marL="0" algn="l" defTabSz="1828709" rtl="0" eaLnBrk="1" latinLnBrk="0" hangingPunct="1">
                  <a:defRPr sz="3600" kern="1200">
                    <a:solidFill>
                      <a:schemeClr val="tx1"/>
                    </a:solidFill>
                    <a:latin typeface="+mn-lt"/>
                    <a:ea typeface="+mn-ea"/>
                    <a:cs typeface="+mn-cs"/>
                  </a:defRPr>
                </a:lvl1pPr>
                <a:lvl2pPr marL="914354" algn="l" defTabSz="1828709" rtl="0" eaLnBrk="1" latinLnBrk="0" hangingPunct="1">
                  <a:defRPr sz="3600" kern="1200">
                    <a:solidFill>
                      <a:schemeClr val="tx1"/>
                    </a:solidFill>
                    <a:latin typeface="+mn-lt"/>
                    <a:ea typeface="+mn-ea"/>
                    <a:cs typeface="+mn-cs"/>
                  </a:defRPr>
                </a:lvl2pPr>
                <a:lvl3pPr marL="1828709" algn="l" defTabSz="1828709" rtl="0" eaLnBrk="1" latinLnBrk="0" hangingPunct="1">
                  <a:defRPr sz="3600" kern="1200">
                    <a:solidFill>
                      <a:schemeClr val="tx1"/>
                    </a:solidFill>
                    <a:latin typeface="+mn-lt"/>
                    <a:ea typeface="+mn-ea"/>
                    <a:cs typeface="+mn-cs"/>
                  </a:defRPr>
                </a:lvl3pPr>
                <a:lvl4pPr marL="2743063" algn="l" defTabSz="1828709" rtl="0" eaLnBrk="1" latinLnBrk="0" hangingPunct="1">
                  <a:defRPr sz="3600" kern="1200">
                    <a:solidFill>
                      <a:schemeClr val="tx1"/>
                    </a:solidFill>
                    <a:latin typeface="+mn-lt"/>
                    <a:ea typeface="+mn-ea"/>
                    <a:cs typeface="+mn-cs"/>
                  </a:defRPr>
                </a:lvl4pPr>
                <a:lvl5pPr marL="3657417" algn="l" defTabSz="1828709" rtl="0" eaLnBrk="1" latinLnBrk="0" hangingPunct="1">
                  <a:defRPr sz="3600" kern="1200">
                    <a:solidFill>
                      <a:schemeClr val="tx1"/>
                    </a:solidFill>
                    <a:latin typeface="+mn-lt"/>
                    <a:ea typeface="+mn-ea"/>
                    <a:cs typeface="+mn-cs"/>
                  </a:defRPr>
                </a:lvl5pPr>
                <a:lvl6pPr marL="4571771" algn="l" defTabSz="1828709" rtl="0" eaLnBrk="1" latinLnBrk="0" hangingPunct="1">
                  <a:defRPr sz="3600" kern="1200">
                    <a:solidFill>
                      <a:schemeClr val="tx1"/>
                    </a:solidFill>
                    <a:latin typeface="+mn-lt"/>
                    <a:ea typeface="+mn-ea"/>
                    <a:cs typeface="+mn-cs"/>
                  </a:defRPr>
                </a:lvl6pPr>
                <a:lvl7pPr marL="5486126" algn="l" defTabSz="1828709" rtl="0" eaLnBrk="1" latinLnBrk="0" hangingPunct="1">
                  <a:defRPr sz="3600" kern="1200">
                    <a:solidFill>
                      <a:schemeClr val="tx1"/>
                    </a:solidFill>
                    <a:latin typeface="+mn-lt"/>
                    <a:ea typeface="+mn-ea"/>
                    <a:cs typeface="+mn-cs"/>
                  </a:defRPr>
                </a:lvl7pPr>
                <a:lvl8pPr marL="6400480" algn="l" defTabSz="1828709" rtl="0" eaLnBrk="1" latinLnBrk="0" hangingPunct="1">
                  <a:defRPr sz="3600" kern="1200">
                    <a:solidFill>
                      <a:schemeClr val="tx1"/>
                    </a:solidFill>
                    <a:latin typeface="+mn-lt"/>
                    <a:ea typeface="+mn-ea"/>
                    <a:cs typeface="+mn-cs"/>
                  </a:defRPr>
                </a:lvl8pPr>
                <a:lvl9pPr marL="7314834" algn="l" defTabSz="1828709" rtl="0" eaLnBrk="1" latinLnBrk="0" hangingPunct="1">
                  <a:defRPr sz="3600" kern="1200">
                    <a:solidFill>
                      <a:schemeClr val="tx1"/>
                    </a:solidFill>
                    <a:latin typeface="+mn-lt"/>
                    <a:ea typeface="+mn-ea"/>
                    <a:cs typeface="+mn-cs"/>
                  </a:defRPr>
                </a:lvl9pPr>
              </a:lstStyle>
              <a:p>
                <a:pPr marL="0" marR="0" lvl="0" indent="0" algn="r" defTabSz="2517235" rtl="0" eaLnBrk="1" fontAlgn="auto" latinLnBrk="0" hangingPunct="1">
                  <a:lnSpc>
                    <a:spcPct val="100000"/>
                  </a:lnSpc>
                  <a:spcBef>
                    <a:spcPts val="0"/>
                  </a:spcBef>
                  <a:spcAft>
                    <a:spcPts val="0"/>
                  </a:spcAft>
                  <a:buClrTx/>
                  <a:buSzTx/>
                  <a:buFontTx/>
                  <a:buNone/>
                  <a:tabLst/>
                  <a:defRPr/>
                </a:pPr>
                <a:r>
                  <a:rPr lang="de-DE" sz="1600" b="1" baseline="0" dirty="0">
                    <a:solidFill>
                      <a:schemeClr val="tx1">
                        <a:lumMod val="50000"/>
                      </a:schemeClr>
                    </a:solidFill>
                    <a:latin typeface="+mn-lt"/>
                  </a:rPr>
                  <a:t>Listenebene</a:t>
                </a:r>
              </a:p>
              <a:p>
                <a:pPr marL="0" marR="0" lvl="0" indent="0" algn="r" defTabSz="2517235" rtl="0" eaLnBrk="1" fontAlgn="auto" latinLnBrk="0" hangingPunct="1">
                  <a:lnSpc>
                    <a:spcPct val="100000"/>
                  </a:lnSpc>
                  <a:spcBef>
                    <a:spcPts val="0"/>
                  </a:spcBef>
                  <a:spcAft>
                    <a:spcPts val="0"/>
                  </a:spcAft>
                  <a:buClrTx/>
                  <a:buSzTx/>
                  <a:buFontTx/>
                  <a:buNone/>
                  <a:tabLst/>
                  <a:defRPr/>
                </a:pPr>
                <a:r>
                  <a:rPr lang="de-DE" sz="1600" b="1" baseline="0" dirty="0">
                    <a:solidFill>
                      <a:schemeClr val="tx1">
                        <a:lumMod val="50000"/>
                      </a:schemeClr>
                    </a:solidFill>
                    <a:latin typeface="+mn-lt"/>
                  </a:rPr>
                  <a:t>erhöhen</a:t>
                </a:r>
              </a:p>
            </p:txBody>
          </p:sp>
          <p:sp>
            <p:nvSpPr>
              <p:cNvPr id="15" name="Text // Listenebene verringern">
                <a:extLst>
                  <a:ext uri="{FF2B5EF4-FFF2-40B4-BE49-F238E27FC236}">
                    <a16:creationId xmlns:a16="http://schemas.microsoft.com/office/drawing/2014/main" id="{94BD0034-9F6A-47F5-9D3B-E1838658C96B}"/>
                  </a:ext>
                </a:extLst>
              </p:cNvPr>
              <p:cNvSpPr txBox="1"/>
              <p:nvPr userDrawn="1"/>
            </p:nvSpPr>
            <p:spPr>
              <a:xfrm>
                <a:off x="-1289471" y="2011149"/>
                <a:ext cx="853164" cy="134210"/>
              </a:xfrm>
              <a:prstGeom prst="rect">
                <a:avLst/>
              </a:prstGeom>
              <a:noFill/>
            </p:spPr>
            <p:txBody>
              <a:bodyPr wrap="square" lIns="0" tIns="0" rIns="0" bIns="0" rtlCol="0" anchor="ctr" anchorCtr="0">
                <a:noAutofit/>
              </a:bodyPr>
              <a:lstStyle>
                <a:defPPr>
                  <a:defRPr lang="de-DE"/>
                </a:defPPr>
                <a:lvl1pPr marL="0" algn="l" defTabSz="1828709" rtl="0" eaLnBrk="1" latinLnBrk="0" hangingPunct="1">
                  <a:defRPr sz="3600" kern="1200">
                    <a:solidFill>
                      <a:schemeClr val="tx1"/>
                    </a:solidFill>
                    <a:latin typeface="+mn-lt"/>
                    <a:ea typeface="+mn-ea"/>
                    <a:cs typeface="+mn-cs"/>
                  </a:defRPr>
                </a:lvl1pPr>
                <a:lvl2pPr marL="914354" algn="l" defTabSz="1828709" rtl="0" eaLnBrk="1" latinLnBrk="0" hangingPunct="1">
                  <a:defRPr sz="3600" kern="1200">
                    <a:solidFill>
                      <a:schemeClr val="tx1"/>
                    </a:solidFill>
                    <a:latin typeface="+mn-lt"/>
                    <a:ea typeface="+mn-ea"/>
                    <a:cs typeface="+mn-cs"/>
                  </a:defRPr>
                </a:lvl2pPr>
                <a:lvl3pPr marL="1828709" algn="l" defTabSz="1828709" rtl="0" eaLnBrk="1" latinLnBrk="0" hangingPunct="1">
                  <a:defRPr sz="3600" kern="1200">
                    <a:solidFill>
                      <a:schemeClr val="tx1"/>
                    </a:solidFill>
                    <a:latin typeface="+mn-lt"/>
                    <a:ea typeface="+mn-ea"/>
                    <a:cs typeface="+mn-cs"/>
                  </a:defRPr>
                </a:lvl3pPr>
                <a:lvl4pPr marL="2743063" algn="l" defTabSz="1828709" rtl="0" eaLnBrk="1" latinLnBrk="0" hangingPunct="1">
                  <a:defRPr sz="3600" kern="1200">
                    <a:solidFill>
                      <a:schemeClr val="tx1"/>
                    </a:solidFill>
                    <a:latin typeface="+mn-lt"/>
                    <a:ea typeface="+mn-ea"/>
                    <a:cs typeface="+mn-cs"/>
                  </a:defRPr>
                </a:lvl4pPr>
                <a:lvl5pPr marL="3657417" algn="l" defTabSz="1828709" rtl="0" eaLnBrk="1" latinLnBrk="0" hangingPunct="1">
                  <a:defRPr sz="3600" kern="1200">
                    <a:solidFill>
                      <a:schemeClr val="tx1"/>
                    </a:solidFill>
                    <a:latin typeface="+mn-lt"/>
                    <a:ea typeface="+mn-ea"/>
                    <a:cs typeface="+mn-cs"/>
                  </a:defRPr>
                </a:lvl5pPr>
                <a:lvl6pPr marL="4571771" algn="l" defTabSz="1828709" rtl="0" eaLnBrk="1" latinLnBrk="0" hangingPunct="1">
                  <a:defRPr sz="3600" kern="1200">
                    <a:solidFill>
                      <a:schemeClr val="tx1"/>
                    </a:solidFill>
                    <a:latin typeface="+mn-lt"/>
                    <a:ea typeface="+mn-ea"/>
                    <a:cs typeface="+mn-cs"/>
                  </a:defRPr>
                </a:lvl6pPr>
                <a:lvl7pPr marL="5486126" algn="l" defTabSz="1828709" rtl="0" eaLnBrk="1" latinLnBrk="0" hangingPunct="1">
                  <a:defRPr sz="3600" kern="1200">
                    <a:solidFill>
                      <a:schemeClr val="tx1"/>
                    </a:solidFill>
                    <a:latin typeface="+mn-lt"/>
                    <a:ea typeface="+mn-ea"/>
                    <a:cs typeface="+mn-cs"/>
                  </a:defRPr>
                </a:lvl7pPr>
                <a:lvl8pPr marL="6400480" algn="l" defTabSz="1828709" rtl="0" eaLnBrk="1" latinLnBrk="0" hangingPunct="1">
                  <a:defRPr sz="3600" kern="1200">
                    <a:solidFill>
                      <a:schemeClr val="tx1"/>
                    </a:solidFill>
                    <a:latin typeface="+mn-lt"/>
                    <a:ea typeface="+mn-ea"/>
                    <a:cs typeface="+mn-cs"/>
                  </a:defRPr>
                </a:lvl8pPr>
                <a:lvl9pPr marL="7314834" algn="l" defTabSz="1828709" rtl="0" eaLnBrk="1" latinLnBrk="0" hangingPunct="1">
                  <a:defRPr sz="3600" kern="1200">
                    <a:solidFill>
                      <a:schemeClr val="tx1"/>
                    </a:solidFill>
                    <a:latin typeface="+mn-lt"/>
                    <a:ea typeface="+mn-ea"/>
                    <a:cs typeface="+mn-cs"/>
                  </a:defRPr>
                </a:lvl9pPr>
              </a:lstStyle>
              <a:p>
                <a:pPr marL="0" marR="0" lvl="0" indent="0" algn="r" defTabSz="2517235" rtl="0" eaLnBrk="1" fontAlgn="auto" latinLnBrk="0" hangingPunct="1">
                  <a:lnSpc>
                    <a:spcPct val="100000"/>
                  </a:lnSpc>
                  <a:spcBef>
                    <a:spcPts val="0"/>
                  </a:spcBef>
                  <a:spcAft>
                    <a:spcPts val="0"/>
                  </a:spcAft>
                  <a:buClrTx/>
                  <a:buSzTx/>
                  <a:buFontTx/>
                  <a:buNone/>
                  <a:tabLst/>
                  <a:defRPr/>
                </a:pPr>
                <a:r>
                  <a:rPr lang="de-DE" sz="1600" b="1" baseline="0" dirty="0">
                    <a:solidFill>
                      <a:schemeClr val="tx1">
                        <a:lumMod val="50000"/>
                      </a:schemeClr>
                    </a:solidFill>
                    <a:latin typeface="+mn-lt"/>
                  </a:rPr>
                  <a:t>Listenebene</a:t>
                </a:r>
              </a:p>
              <a:p>
                <a:pPr marL="0" marR="0" lvl="0" indent="0" algn="r" defTabSz="2517235" rtl="0" eaLnBrk="1" fontAlgn="auto" latinLnBrk="0" hangingPunct="1">
                  <a:lnSpc>
                    <a:spcPct val="100000"/>
                  </a:lnSpc>
                  <a:spcBef>
                    <a:spcPts val="0"/>
                  </a:spcBef>
                  <a:spcAft>
                    <a:spcPts val="0"/>
                  </a:spcAft>
                  <a:buClrTx/>
                  <a:buSzTx/>
                  <a:buFontTx/>
                  <a:buNone/>
                  <a:tabLst/>
                  <a:defRPr/>
                </a:pPr>
                <a:r>
                  <a:rPr lang="de-DE" sz="1600" b="1" baseline="0" dirty="0">
                    <a:solidFill>
                      <a:schemeClr val="tx1">
                        <a:lumMod val="50000"/>
                      </a:schemeClr>
                    </a:solidFill>
                    <a:latin typeface="+mn-lt"/>
                  </a:rPr>
                  <a:t>verringern</a:t>
                </a:r>
              </a:p>
            </p:txBody>
          </p:sp>
          <p:sp>
            <p:nvSpPr>
              <p:cNvPr id="16" name="Listenebenen">
                <a:extLst>
                  <a:ext uri="{FF2B5EF4-FFF2-40B4-BE49-F238E27FC236}">
                    <a16:creationId xmlns:a16="http://schemas.microsoft.com/office/drawing/2014/main" id="{C1750384-6105-4301-908C-B2EB3D281715}"/>
                  </a:ext>
                </a:extLst>
              </p:cNvPr>
              <p:cNvSpPr txBox="1"/>
              <p:nvPr userDrawn="1"/>
            </p:nvSpPr>
            <p:spPr>
              <a:xfrm rot="10800000" flipH="1" flipV="1">
                <a:off x="-1590588" y="1383862"/>
                <a:ext cx="1831793" cy="402629"/>
              </a:xfrm>
              <a:prstGeom prst="rect">
                <a:avLst/>
              </a:prstGeom>
              <a:noFill/>
              <a:ln w="12700">
                <a:noFill/>
              </a:ln>
            </p:spPr>
            <p:txBody>
              <a:bodyPr vert="horz" wrap="square" lIns="0" tIns="0" rIns="0" bIns="0" rtlCol="0" anchor="t" anchorCtr="0">
                <a:noAutofit/>
              </a:bodyPr>
              <a:lstStyle>
                <a:defPPr>
                  <a:defRPr lang="de-DE"/>
                </a:defPPr>
                <a:lvl1pPr marL="0" algn="l" defTabSz="1828709" rtl="0" eaLnBrk="1" latinLnBrk="0" hangingPunct="1">
                  <a:defRPr sz="3600" kern="1200">
                    <a:solidFill>
                      <a:schemeClr val="tx1"/>
                    </a:solidFill>
                    <a:latin typeface="+mn-lt"/>
                    <a:ea typeface="+mn-ea"/>
                    <a:cs typeface="+mn-cs"/>
                  </a:defRPr>
                </a:lvl1pPr>
                <a:lvl2pPr marL="914354" algn="l" defTabSz="1828709" rtl="0" eaLnBrk="1" latinLnBrk="0" hangingPunct="1">
                  <a:defRPr sz="3600" kern="1200">
                    <a:solidFill>
                      <a:schemeClr val="tx1"/>
                    </a:solidFill>
                    <a:latin typeface="+mn-lt"/>
                    <a:ea typeface="+mn-ea"/>
                    <a:cs typeface="+mn-cs"/>
                  </a:defRPr>
                </a:lvl2pPr>
                <a:lvl3pPr marL="1828709" algn="l" defTabSz="1828709" rtl="0" eaLnBrk="1" latinLnBrk="0" hangingPunct="1">
                  <a:defRPr sz="3600" kern="1200">
                    <a:solidFill>
                      <a:schemeClr val="tx1"/>
                    </a:solidFill>
                    <a:latin typeface="+mn-lt"/>
                    <a:ea typeface="+mn-ea"/>
                    <a:cs typeface="+mn-cs"/>
                  </a:defRPr>
                </a:lvl3pPr>
                <a:lvl4pPr marL="2743063" algn="l" defTabSz="1828709" rtl="0" eaLnBrk="1" latinLnBrk="0" hangingPunct="1">
                  <a:defRPr sz="3600" kern="1200">
                    <a:solidFill>
                      <a:schemeClr val="tx1"/>
                    </a:solidFill>
                    <a:latin typeface="+mn-lt"/>
                    <a:ea typeface="+mn-ea"/>
                    <a:cs typeface="+mn-cs"/>
                  </a:defRPr>
                </a:lvl4pPr>
                <a:lvl5pPr marL="3657417" algn="l" defTabSz="1828709" rtl="0" eaLnBrk="1" latinLnBrk="0" hangingPunct="1">
                  <a:defRPr sz="3600" kern="1200">
                    <a:solidFill>
                      <a:schemeClr val="tx1"/>
                    </a:solidFill>
                    <a:latin typeface="+mn-lt"/>
                    <a:ea typeface="+mn-ea"/>
                    <a:cs typeface="+mn-cs"/>
                  </a:defRPr>
                </a:lvl5pPr>
                <a:lvl6pPr marL="4571771" algn="l" defTabSz="1828709" rtl="0" eaLnBrk="1" latinLnBrk="0" hangingPunct="1">
                  <a:defRPr sz="3600" kern="1200">
                    <a:solidFill>
                      <a:schemeClr val="tx1"/>
                    </a:solidFill>
                    <a:latin typeface="+mn-lt"/>
                    <a:ea typeface="+mn-ea"/>
                    <a:cs typeface="+mn-cs"/>
                  </a:defRPr>
                </a:lvl6pPr>
                <a:lvl7pPr marL="5486126" algn="l" defTabSz="1828709" rtl="0" eaLnBrk="1" latinLnBrk="0" hangingPunct="1">
                  <a:defRPr sz="3600" kern="1200">
                    <a:solidFill>
                      <a:schemeClr val="tx1"/>
                    </a:solidFill>
                    <a:latin typeface="+mn-lt"/>
                    <a:ea typeface="+mn-ea"/>
                    <a:cs typeface="+mn-cs"/>
                  </a:defRPr>
                </a:lvl7pPr>
                <a:lvl8pPr marL="6400480" algn="l" defTabSz="1828709" rtl="0" eaLnBrk="1" latinLnBrk="0" hangingPunct="1">
                  <a:defRPr sz="3600" kern="1200">
                    <a:solidFill>
                      <a:schemeClr val="tx1"/>
                    </a:solidFill>
                    <a:latin typeface="+mn-lt"/>
                    <a:ea typeface="+mn-ea"/>
                    <a:cs typeface="+mn-cs"/>
                  </a:defRPr>
                </a:lvl8pPr>
                <a:lvl9pPr marL="7314834" algn="l" defTabSz="1828709" rtl="0" eaLnBrk="1" latinLnBrk="0" hangingPunct="1">
                  <a:defRPr sz="3600" kern="1200">
                    <a:solidFill>
                      <a:schemeClr val="tx1"/>
                    </a:solidFill>
                    <a:latin typeface="+mn-lt"/>
                    <a:ea typeface="+mn-ea"/>
                    <a:cs typeface="+mn-cs"/>
                  </a:defRPr>
                </a:lvl9pPr>
              </a:lstStyle>
              <a:p>
                <a:pPr marL="0" marR="0" lvl="0" indent="0" algn="r" defTabSz="2517235" rtl="0" eaLnBrk="1" fontAlgn="auto" latinLnBrk="0" hangingPunct="1">
                  <a:lnSpc>
                    <a:spcPct val="100000"/>
                  </a:lnSpc>
                  <a:spcBef>
                    <a:spcPts val="0"/>
                  </a:spcBef>
                  <a:spcAft>
                    <a:spcPts val="0"/>
                  </a:spcAft>
                  <a:buClrTx/>
                  <a:buSzTx/>
                  <a:buFontTx/>
                  <a:buNone/>
                  <a:tabLst/>
                  <a:defRPr/>
                </a:pPr>
                <a:r>
                  <a:rPr lang="de-DE" sz="1600" b="0" baseline="0" dirty="0">
                    <a:solidFill>
                      <a:schemeClr val="tx1">
                        <a:lumMod val="50000"/>
                      </a:schemeClr>
                    </a:solidFill>
                    <a:latin typeface="+mn-lt"/>
                  </a:rPr>
                  <a:t>Wechsel der Textebene</a:t>
                </a:r>
              </a:p>
              <a:p>
                <a:pPr marL="0" marR="0" lvl="0" indent="0" algn="r" defTabSz="2517235" rtl="0" eaLnBrk="1" fontAlgn="auto" latinLnBrk="0" hangingPunct="1">
                  <a:lnSpc>
                    <a:spcPct val="100000"/>
                  </a:lnSpc>
                  <a:spcBef>
                    <a:spcPts val="0"/>
                  </a:spcBef>
                  <a:spcAft>
                    <a:spcPts val="0"/>
                  </a:spcAft>
                  <a:buClrTx/>
                  <a:buSzTx/>
                  <a:buFontTx/>
                  <a:buNone/>
                  <a:tabLst/>
                  <a:defRPr/>
                </a:pPr>
                <a:r>
                  <a:rPr lang="de-DE" sz="1600" b="0" baseline="0" dirty="0">
                    <a:solidFill>
                      <a:schemeClr val="tx1">
                        <a:lumMod val="50000"/>
                      </a:schemeClr>
                    </a:solidFill>
                    <a:latin typeface="+mn-lt"/>
                  </a:rPr>
                  <a:t>im Menü über: </a:t>
                </a:r>
                <a:br>
                  <a:rPr lang="de-DE" sz="1600" b="0" baseline="0" dirty="0">
                    <a:solidFill>
                      <a:schemeClr val="tx1">
                        <a:lumMod val="50000"/>
                      </a:schemeClr>
                    </a:solidFill>
                    <a:latin typeface="+mn-lt"/>
                  </a:rPr>
                </a:br>
                <a:r>
                  <a:rPr lang="de-DE" sz="1600" b="1" baseline="0" dirty="0">
                    <a:solidFill>
                      <a:schemeClr val="tx1">
                        <a:lumMod val="50000"/>
                      </a:schemeClr>
                    </a:solidFill>
                    <a:latin typeface="+mn-lt"/>
                  </a:rPr>
                  <a:t>Start &gt; Absatz &gt; Listenebene erhöhen/verringern</a:t>
                </a:r>
              </a:p>
            </p:txBody>
          </p:sp>
          <p:pic>
            <p:nvPicPr>
              <p:cNvPr id="17" name="Bild // Listenebene verringern">
                <a:extLst>
                  <a:ext uri="{FF2B5EF4-FFF2-40B4-BE49-F238E27FC236}">
                    <a16:creationId xmlns:a16="http://schemas.microsoft.com/office/drawing/2014/main" id="{4FDADF39-38E0-4662-BF43-0959D08637DE}"/>
                  </a:ext>
                </a:extLst>
              </p:cNvPr>
              <p:cNvPicPr>
                <a:picLocks noChangeAspect="1"/>
              </p:cNvPicPr>
              <p:nvPr userDrawn="1"/>
            </p:nvPicPr>
            <p:blipFill>
              <a:blip r:embed="rId8"/>
              <a:stretch>
                <a:fillRect/>
              </a:stretch>
            </p:blipFill>
            <p:spPr>
              <a:xfrm>
                <a:off x="-300806" y="2011149"/>
                <a:ext cx="542011" cy="134210"/>
              </a:xfrm>
              <a:prstGeom prst="rect">
                <a:avLst/>
              </a:prstGeom>
              <a:noFill/>
              <a:ln>
                <a:noFill/>
              </a:ln>
            </p:spPr>
          </p:pic>
          <p:pic>
            <p:nvPicPr>
              <p:cNvPr id="18" name="Bild // Listenebene erhöhen">
                <a:extLst>
                  <a:ext uri="{FF2B5EF4-FFF2-40B4-BE49-F238E27FC236}">
                    <a16:creationId xmlns:a16="http://schemas.microsoft.com/office/drawing/2014/main" id="{38A0D888-3691-4D61-B87F-2116AE5ED076}"/>
                  </a:ext>
                </a:extLst>
              </p:cNvPr>
              <p:cNvPicPr>
                <a:picLocks noChangeAspect="1"/>
              </p:cNvPicPr>
              <p:nvPr userDrawn="1"/>
            </p:nvPicPr>
            <p:blipFill>
              <a:blip r:embed="rId9"/>
              <a:stretch>
                <a:fillRect/>
              </a:stretch>
            </p:blipFill>
            <p:spPr>
              <a:xfrm>
                <a:off x="-300806" y="1809834"/>
                <a:ext cx="542011" cy="134210"/>
              </a:xfrm>
              <a:prstGeom prst="rect">
                <a:avLst/>
              </a:prstGeom>
              <a:noFill/>
              <a:ln>
                <a:noFill/>
              </a:ln>
            </p:spPr>
          </p:pic>
        </p:grpSp>
        <p:sp>
          <p:nvSpPr>
            <p:cNvPr id="11" name="Hilfslinien">
              <a:extLst>
                <a:ext uri="{FF2B5EF4-FFF2-40B4-BE49-F238E27FC236}">
                  <a16:creationId xmlns:a16="http://schemas.microsoft.com/office/drawing/2014/main" id="{69A25A78-C7BA-4531-A577-BECC94CE3A00}"/>
                </a:ext>
              </a:extLst>
            </p:cNvPr>
            <p:cNvSpPr txBox="1"/>
            <p:nvPr userDrawn="1"/>
          </p:nvSpPr>
          <p:spPr>
            <a:xfrm rot="10800000" flipH="1" flipV="1">
              <a:off x="731838" y="-684000"/>
              <a:ext cx="10728325" cy="540000"/>
            </a:xfrm>
            <a:prstGeom prst="rect">
              <a:avLst/>
            </a:prstGeom>
            <a:noFill/>
            <a:ln w="12700">
              <a:noFill/>
            </a:ln>
          </p:spPr>
          <p:txBody>
            <a:bodyPr vert="horz" wrap="square" lIns="0" tIns="0" rIns="0" bIns="0" rtlCol="0" anchor="b" anchorCtr="0">
              <a:noAutofit/>
            </a:bodyPr>
            <a:lstStyle>
              <a:defPPr>
                <a:defRPr lang="de-DE"/>
              </a:defPPr>
              <a:lvl1pPr marL="0" algn="l" defTabSz="1828709" rtl="0" eaLnBrk="1" latinLnBrk="0" hangingPunct="1">
                <a:defRPr sz="3600" kern="1200">
                  <a:solidFill>
                    <a:schemeClr val="tx1"/>
                  </a:solidFill>
                  <a:latin typeface="+mn-lt"/>
                  <a:ea typeface="+mn-ea"/>
                  <a:cs typeface="+mn-cs"/>
                </a:defRPr>
              </a:lvl1pPr>
              <a:lvl2pPr marL="914354" algn="l" defTabSz="1828709" rtl="0" eaLnBrk="1" latinLnBrk="0" hangingPunct="1">
                <a:defRPr sz="3600" kern="1200">
                  <a:solidFill>
                    <a:schemeClr val="tx1"/>
                  </a:solidFill>
                  <a:latin typeface="+mn-lt"/>
                  <a:ea typeface="+mn-ea"/>
                  <a:cs typeface="+mn-cs"/>
                </a:defRPr>
              </a:lvl2pPr>
              <a:lvl3pPr marL="1828709" algn="l" defTabSz="1828709" rtl="0" eaLnBrk="1" latinLnBrk="0" hangingPunct="1">
                <a:defRPr sz="3600" kern="1200">
                  <a:solidFill>
                    <a:schemeClr val="tx1"/>
                  </a:solidFill>
                  <a:latin typeface="+mn-lt"/>
                  <a:ea typeface="+mn-ea"/>
                  <a:cs typeface="+mn-cs"/>
                </a:defRPr>
              </a:lvl3pPr>
              <a:lvl4pPr marL="2743063" algn="l" defTabSz="1828709" rtl="0" eaLnBrk="1" latinLnBrk="0" hangingPunct="1">
                <a:defRPr sz="3600" kern="1200">
                  <a:solidFill>
                    <a:schemeClr val="tx1"/>
                  </a:solidFill>
                  <a:latin typeface="+mn-lt"/>
                  <a:ea typeface="+mn-ea"/>
                  <a:cs typeface="+mn-cs"/>
                </a:defRPr>
              </a:lvl4pPr>
              <a:lvl5pPr marL="3657417" algn="l" defTabSz="1828709" rtl="0" eaLnBrk="1" latinLnBrk="0" hangingPunct="1">
                <a:defRPr sz="3600" kern="1200">
                  <a:solidFill>
                    <a:schemeClr val="tx1"/>
                  </a:solidFill>
                  <a:latin typeface="+mn-lt"/>
                  <a:ea typeface="+mn-ea"/>
                  <a:cs typeface="+mn-cs"/>
                </a:defRPr>
              </a:lvl5pPr>
              <a:lvl6pPr marL="4571771" algn="l" defTabSz="1828709" rtl="0" eaLnBrk="1" latinLnBrk="0" hangingPunct="1">
                <a:defRPr sz="3600" kern="1200">
                  <a:solidFill>
                    <a:schemeClr val="tx1"/>
                  </a:solidFill>
                  <a:latin typeface="+mn-lt"/>
                  <a:ea typeface="+mn-ea"/>
                  <a:cs typeface="+mn-cs"/>
                </a:defRPr>
              </a:lvl6pPr>
              <a:lvl7pPr marL="5486126" algn="l" defTabSz="1828709" rtl="0" eaLnBrk="1" latinLnBrk="0" hangingPunct="1">
                <a:defRPr sz="3600" kern="1200">
                  <a:solidFill>
                    <a:schemeClr val="tx1"/>
                  </a:solidFill>
                  <a:latin typeface="+mn-lt"/>
                  <a:ea typeface="+mn-ea"/>
                  <a:cs typeface="+mn-cs"/>
                </a:defRPr>
              </a:lvl7pPr>
              <a:lvl8pPr marL="6400480" algn="l" defTabSz="1828709" rtl="0" eaLnBrk="1" latinLnBrk="0" hangingPunct="1">
                <a:defRPr sz="3600" kern="1200">
                  <a:solidFill>
                    <a:schemeClr val="tx1"/>
                  </a:solidFill>
                  <a:latin typeface="+mn-lt"/>
                  <a:ea typeface="+mn-ea"/>
                  <a:cs typeface="+mn-cs"/>
                </a:defRPr>
              </a:lvl8pPr>
              <a:lvl9pPr marL="7314834" algn="l" defTabSz="1828709" rtl="0" eaLnBrk="1" latinLnBrk="0" hangingPunct="1">
                <a:defRPr sz="3600" kern="1200">
                  <a:solidFill>
                    <a:schemeClr val="tx1"/>
                  </a:solidFill>
                  <a:latin typeface="+mn-lt"/>
                  <a:ea typeface="+mn-ea"/>
                  <a:cs typeface="+mn-cs"/>
                </a:defRPr>
              </a:lvl9pPr>
            </a:lstStyle>
            <a:p>
              <a:pPr marL="0" marR="0" lvl="0" indent="0" algn="ctr" defTabSz="2871412" rtl="0" eaLnBrk="1" fontAlgn="auto" latinLnBrk="0" hangingPunct="1">
                <a:lnSpc>
                  <a:spcPct val="100000"/>
                </a:lnSpc>
                <a:spcBef>
                  <a:spcPts val="0"/>
                </a:spcBef>
                <a:spcAft>
                  <a:spcPts val="0"/>
                </a:spcAft>
                <a:buClrTx/>
                <a:buSzTx/>
                <a:buFontTx/>
                <a:buNone/>
                <a:tabLst/>
                <a:defRPr/>
              </a:pPr>
              <a:r>
                <a:rPr kumimoji="0" lang="de-DE" sz="1600" b="0" i="0" u="none" strike="noStrike" kern="1200" cap="none" spc="0" normalizeH="0" baseline="0" noProof="0" dirty="0">
                  <a:ln>
                    <a:noFill/>
                  </a:ln>
                  <a:solidFill>
                    <a:schemeClr val="tx1">
                      <a:lumMod val="50000"/>
                    </a:schemeClr>
                  </a:solidFill>
                  <a:effectLst/>
                  <a:uLnTx/>
                  <a:uFillTx/>
                  <a:latin typeface="+mn-lt"/>
                  <a:ea typeface="+mn-ea"/>
                  <a:cs typeface="+mn-cs"/>
                </a:rPr>
                <a:t>Hilfslinien anzeigen über Menü: </a:t>
              </a:r>
            </a:p>
            <a:p>
              <a:pPr marL="0" marR="0" lvl="0" indent="0" algn="ctr" defTabSz="2871412" rtl="0" eaLnBrk="1" fontAlgn="auto" latinLnBrk="0" hangingPunct="1">
                <a:lnSpc>
                  <a:spcPct val="100000"/>
                </a:lnSpc>
                <a:spcBef>
                  <a:spcPts val="0"/>
                </a:spcBef>
                <a:spcAft>
                  <a:spcPts val="0"/>
                </a:spcAft>
                <a:buClrTx/>
                <a:buSzTx/>
                <a:buFontTx/>
                <a:buNone/>
                <a:tabLst/>
                <a:defRPr/>
              </a:pPr>
              <a:r>
                <a:rPr kumimoji="0" lang="de-DE" sz="1600" b="1" i="0" u="none" strike="noStrike" kern="1200" cap="none" spc="0" normalizeH="0" baseline="0" noProof="0" dirty="0">
                  <a:ln>
                    <a:noFill/>
                  </a:ln>
                  <a:solidFill>
                    <a:schemeClr val="tx1">
                      <a:lumMod val="50000"/>
                    </a:schemeClr>
                  </a:solidFill>
                  <a:effectLst/>
                  <a:uLnTx/>
                  <a:uFillTx/>
                  <a:latin typeface="+mn-lt"/>
                  <a:ea typeface="+mn-ea"/>
                  <a:cs typeface="+mn-cs"/>
                </a:rPr>
                <a:t>Ansicht &gt; Anzeigen &gt; </a:t>
              </a:r>
              <a:r>
                <a:rPr kumimoji="0" lang="de-DE" sz="1600" b="0" i="0" u="none" strike="noStrike" kern="1200" cap="none" spc="0" normalizeH="0" baseline="0" noProof="0" dirty="0">
                  <a:ln>
                    <a:noFill/>
                  </a:ln>
                  <a:solidFill>
                    <a:schemeClr val="tx1">
                      <a:lumMod val="50000"/>
                    </a:schemeClr>
                  </a:solidFill>
                  <a:effectLst/>
                  <a:uLnTx/>
                  <a:uFillTx/>
                  <a:latin typeface="+mn-lt"/>
                  <a:ea typeface="+mn-ea"/>
                  <a:cs typeface="+mn-cs"/>
                </a:rPr>
                <a:t>Haken</a:t>
              </a:r>
              <a:r>
                <a:rPr kumimoji="0" lang="de-DE" sz="1600" b="1" i="0" u="none" strike="noStrike" kern="1200" cap="none" spc="0" normalizeH="0" baseline="0" noProof="0" dirty="0">
                  <a:ln>
                    <a:noFill/>
                  </a:ln>
                  <a:solidFill>
                    <a:schemeClr val="tx1">
                      <a:lumMod val="50000"/>
                    </a:schemeClr>
                  </a:solidFill>
                  <a:effectLst/>
                  <a:uLnTx/>
                  <a:uFillTx/>
                  <a:latin typeface="+mn-lt"/>
                  <a:ea typeface="+mn-ea"/>
                  <a:cs typeface="+mn-cs"/>
                </a:rPr>
                <a:t> </a:t>
              </a:r>
              <a:r>
                <a:rPr kumimoji="0" lang="de-DE" sz="1600" b="0" i="0" u="none" strike="noStrike" kern="1200" cap="none" spc="0" normalizeH="0" baseline="0" noProof="0" dirty="0">
                  <a:ln>
                    <a:noFill/>
                  </a:ln>
                  <a:solidFill>
                    <a:schemeClr val="tx1">
                      <a:lumMod val="50000"/>
                    </a:schemeClr>
                  </a:solidFill>
                  <a:effectLst/>
                  <a:uLnTx/>
                  <a:uFillTx/>
                  <a:latin typeface="+mn-lt"/>
                  <a:ea typeface="+mn-ea"/>
                  <a:cs typeface="+mn-cs"/>
                </a:rPr>
                <a:t>bei</a:t>
              </a:r>
              <a:r>
                <a:rPr kumimoji="0" lang="de-DE" sz="1600" b="1" i="0" u="none" strike="noStrike" kern="1200" cap="none" spc="0" normalizeH="0" baseline="0" noProof="0" dirty="0">
                  <a:ln>
                    <a:noFill/>
                  </a:ln>
                  <a:solidFill>
                    <a:schemeClr val="tx1">
                      <a:lumMod val="50000"/>
                    </a:schemeClr>
                  </a:solidFill>
                  <a:effectLst/>
                  <a:uLnTx/>
                  <a:uFillTx/>
                  <a:latin typeface="+mn-lt"/>
                  <a:ea typeface="+mn-ea"/>
                  <a:cs typeface="+mn-cs"/>
                </a:rPr>
                <a:t> Führungslinien </a:t>
              </a:r>
              <a:r>
                <a:rPr kumimoji="0" lang="de-DE" sz="1600" b="0" i="0" u="none" strike="noStrike" kern="1200" cap="none" spc="0" normalizeH="0" baseline="0" noProof="0" dirty="0">
                  <a:ln>
                    <a:noFill/>
                  </a:ln>
                  <a:solidFill>
                    <a:schemeClr val="tx1">
                      <a:lumMod val="50000"/>
                    </a:schemeClr>
                  </a:solidFill>
                  <a:effectLst/>
                  <a:uLnTx/>
                  <a:uFillTx/>
                  <a:latin typeface="+mn-lt"/>
                  <a:ea typeface="+mn-ea"/>
                  <a:cs typeface="+mn-cs"/>
                </a:rPr>
                <a:t>setzen</a:t>
              </a:r>
            </a:p>
          </p:txBody>
        </p:sp>
        <p:sp>
          <p:nvSpPr>
            <p:cNvPr id="12" name="Zurücksetzen">
              <a:extLst>
                <a:ext uri="{FF2B5EF4-FFF2-40B4-BE49-F238E27FC236}">
                  <a16:creationId xmlns:a16="http://schemas.microsoft.com/office/drawing/2014/main" id="{B73AFC4D-6B0A-4156-9AE4-E2167CE9728C}"/>
                </a:ext>
              </a:extLst>
            </p:cNvPr>
            <p:cNvSpPr txBox="1"/>
            <p:nvPr userDrawn="1"/>
          </p:nvSpPr>
          <p:spPr>
            <a:xfrm rot="10800000" flipH="1" flipV="1">
              <a:off x="12348000" y="0"/>
              <a:ext cx="2628000" cy="790575"/>
            </a:xfrm>
            <a:prstGeom prst="rect">
              <a:avLst/>
            </a:prstGeom>
            <a:noFill/>
            <a:ln w="12700">
              <a:noFill/>
            </a:ln>
          </p:spPr>
          <p:txBody>
            <a:bodyPr vert="horz" wrap="square" lIns="0" tIns="0" rIns="0" bIns="0" rtlCol="0" anchor="t" anchorCtr="0">
              <a:noAutofit/>
            </a:bodyPr>
            <a:lstStyle>
              <a:defPPr>
                <a:defRPr lang="de-DE"/>
              </a:defPPr>
              <a:lvl1pPr marL="0" algn="l" defTabSz="1828709" rtl="0" eaLnBrk="1" latinLnBrk="0" hangingPunct="1">
                <a:defRPr sz="3600" kern="1200">
                  <a:solidFill>
                    <a:schemeClr val="tx1"/>
                  </a:solidFill>
                  <a:latin typeface="+mn-lt"/>
                  <a:ea typeface="+mn-ea"/>
                  <a:cs typeface="+mn-cs"/>
                </a:defRPr>
              </a:lvl1pPr>
              <a:lvl2pPr marL="914354" algn="l" defTabSz="1828709" rtl="0" eaLnBrk="1" latinLnBrk="0" hangingPunct="1">
                <a:defRPr sz="3600" kern="1200">
                  <a:solidFill>
                    <a:schemeClr val="tx1"/>
                  </a:solidFill>
                  <a:latin typeface="+mn-lt"/>
                  <a:ea typeface="+mn-ea"/>
                  <a:cs typeface="+mn-cs"/>
                </a:defRPr>
              </a:lvl2pPr>
              <a:lvl3pPr marL="1828709" algn="l" defTabSz="1828709" rtl="0" eaLnBrk="1" latinLnBrk="0" hangingPunct="1">
                <a:defRPr sz="3600" kern="1200">
                  <a:solidFill>
                    <a:schemeClr val="tx1"/>
                  </a:solidFill>
                  <a:latin typeface="+mn-lt"/>
                  <a:ea typeface="+mn-ea"/>
                  <a:cs typeface="+mn-cs"/>
                </a:defRPr>
              </a:lvl3pPr>
              <a:lvl4pPr marL="2743063" algn="l" defTabSz="1828709" rtl="0" eaLnBrk="1" latinLnBrk="0" hangingPunct="1">
                <a:defRPr sz="3600" kern="1200">
                  <a:solidFill>
                    <a:schemeClr val="tx1"/>
                  </a:solidFill>
                  <a:latin typeface="+mn-lt"/>
                  <a:ea typeface="+mn-ea"/>
                  <a:cs typeface="+mn-cs"/>
                </a:defRPr>
              </a:lvl4pPr>
              <a:lvl5pPr marL="3657417" algn="l" defTabSz="1828709" rtl="0" eaLnBrk="1" latinLnBrk="0" hangingPunct="1">
                <a:defRPr sz="3600" kern="1200">
                  <a:solidFill>
                    <a:schemeClr val="tx1"/>
                  </a:solidFill>
                  <a:latin typeface="+mn-lt"/>
                  <a:ea typeface="+mn-ea"/>
                  <a:cs typeface="+mn-cs"/>
                </a:defRPr>
              </a:lvl5pPr>
              <a:lvl6pPr marL="4571771" algn="l" defTabSz="1828709" rtl="0" eaLnBrk="1" latinLnBrk="0" hangingPunct="1">
                <a:defRPr sz="3600" kern="1200">
                  <a:solidFill>
                    <a:schemeClr val="tx1"/>
                  </a:solidFill>
                  <a:latin typeface="+mn-lt"/>
                  <a:ea typeface="+mn-ea"/>
                  <a:cs typeface="+mn-cs"/>
                </a:defRPr>
              </a:lvl6pPr>
              <a:lvl7pPr marL="5486126" algn="l" defTabSz="1828709" rtl="0" eaLnBrk="1" latinLnBrk="0" hangingPunct="1">
                <a:defRPr sz="3600" kern="1200">
                  <a:solidFill>
                    <a:schemeClr val="tx1"/>
                  </a:solidFill>
                  <a:latin typeface="+mn-lt"/>
                  <a:ea typeface="+mn-ea"/>
                  <a:cs typeface="+mn-cs"/>
                </a:defRPr>
              </a:lvl7pPr>
              <a:lvl8pPr marL="6400480" algn="l" defTabSz="1828709" rtl="0" eaLnBrk="1" latinLnBrk="0" hangingPunct="1">
                <a:defRPr sz="3600" kern="1200">
                  <a:solidFill>
                    <a:schemeClr val="tx1"/>
                  </a:solidFill>
                  <a:latin typeface="+mn-lt"/>
                  <a:ea typeface="+mn-ea"/>
                  <a:cs typeface="+mn-cs"/>
                </a:defRPr>
              </a:lvl8pPr>
              <a:lvl9pPr marL="7314834" algn="l" defTabSz="1828709" rtl="0" eaLnBrk="1" latinLnBrk="0" hangingPunct="1">
                <a:defRPr sz="3600" kern="1200">
                  <a:solidFill>
                    <a:schemeClr val="tx1"/>
                  </a:solidFill>
                  <a:latin typeface="+mn-lt"/>
                  <a:ea typeface="+mn-ea"/>
                  <a:cs typeface="+mn-cs"/>
                </a:defRPr>
              </a:lvl9pPr>
            </a:lstStyle>
            <a:p>
              <a:pPr indent="0" algn="l">
                <a:lnSpc>
                  <a:spcPct val="100000"/>
                </a:lnSpc>
                <a:spcBef>
                  <a:spcPts val="0"/>
                </a:spcBef>
                <a:spcAft>
                  <a:spcPts val="0"/>
                </a:spcAft>
              </a:pPr>
              <a:r>
                <a:rPr lang="de-DE" sz="1600" b="0" baseline="0" dirty="0">
                  <a:solidFill>
                    <a:schemeClr val="tx1">
                      <a:lumMod val="50000"/>
                    </a:schemeClr>
                  </a:solidFill>
                  <a:latin typeface="+mn-lt"/>
                </a:rPr>
                <a:t>Folie in Ursprungsform </a:t>
              </a:r>
            </a:p>
            <a:p>
              <a:pPr indent="0" algn="l">
                <a:lnSpc>
                  <a:spcPct val="100000"/>
                </a:lnSpc>
                <a:spcBef>
                  <a:spcPts val="0"/>
                </a:spcBef>
                <a:spcAft>
                  <a:spcPts val="0"/>
                </a:spcAft>
              </a:pPr>
              <a:r>
                <a:rPr lang="de-DE" sz="1600" b="0" baseline="0" dirty="0">
                  <a:solidFill>
                    <a:schemeClr val="tx1">
                      <a:lumMod val="50000"/>
                    </a:schemeClr>
                  </a:solidFill>
                  <a:latin typeface="+mn-lt"/>
                </a:rPr>
                <a:t>bringen über Menü:</a:t>
              </a:r>
            </a:p>
            <a:p>
              <a:pPr indent="0" algn="l">
                <a:lnSpc>
                  <a:spcPct val="100000"/>
                </a:lnSpc>
                <a:spcBef>
                  <a:spcPts val="0"/>
                </a:spcBef>
                <a:spcAft>
                  <a:spcPts val="0"/>
                </a:spcAft>
              </a:pPr>
              <a:r>
                <a:rPr lang="de-DE" sz="1600" b="1" baseline="0" dirty="0">
                  <a:solidFill>
                    <a:schemeClr val="tx1">
                      <a:lumMod val="50000"/>
                    </a:schemeClr>
                  </a:solidFill>
                  <a:latin typeface="+mn-lt"/>
                </a:rPr>
                <a:t>Start &gt; Folien &gt; Zurücksetzen</a:t>
              </a:r>
            </a:p>
          </p:txBody>
        </p:sp>
        <p:sp>
          <p:nvSpPr>
            <p:cNvPr id="13" name="Layoutwechsel">
              <a:extLst>
                <a:ext uri="{FF2B5EF4-FFF2-40B4-BE49-F238E27FC236}">
                  <a16:creationId xmlns:a16="http://schemas.microsoft.com/office/drawing/2014/main" id="{558A2C68-AC8D-4D15-A369-05C5BB3A3598}"/>
                </a:ext>
              </a:extLst>
            </p:cNvPr>
            <p:cNvSpPr txBox="1"/>
            <p:nvPr userDrawn="1"/>
          </p:nvSpPr>
          <p:spPr>
            <a:xfrm rot="10800000" flipH="1" flipV="1">
              <a:off x="12348000" y="1449388"/>
              <a:ext cx="2628000" cy="792000"/>
            </a:xfrm>
            <a:prstGeom prst="rect">
              <a:avLst/>
            </a:prstGeom>
            <a:noFill/>
            <a:ln w="12700">
              <a:noFill/>
            </a:ln>
          </p:spPr>
          <p:txBody>
            <a:bodyPr vert="horz" wrap="square" lIns="0" tIns="0" rIns="0" bIns="0" rtlCol="0" anchor="t" anchorCtr="0">
              <a:noAutofit/>
            </a:bodyPr>
            <a:lstStyle>
              <a:defPPr>
                <a:defRPr lang="de-DE"/>
              </a:defPPr>
              <a:lvl1pPr marL="0" algn="l" defTabSz="1828709" rtl="0" eaLnBrk="1" latinLnBrk="0" hangingPunct="1">
                <a:defRPr sz="3600" kern="1200">
                  <a:solidFill>
                    <a:schemeClr val="tx1"/>
                  </a:solidFill>
                  <a:latin typeface="+mn-lt"/>
                  <a:ea typeface="+mn-ea"/>
                  <a:cs typeface="+mn-cs"/>
                </a:defRPr>
              </a:lvl1pPr>
              <a:lvl2pPr marL="914354" algn="l" defTabSz="1828709" rtl="0" eaLnBrk="1" latinLnBrk="0" hangingPunct="1">
                <a:defRPr sz="3600" kern="1200">
                  <a:solidFill>
                    <a:schemeClr val="tx1"/>
                  </a:solidFill>
                  <a:latin typeface="+mn-lt"/>
                  <a:ea typeface="+mn-ea"/>
                  <a:cs typeface="+mn-cs"/>
                </a:defRPr>
              </a:lvl2pPr>
              <a:lvl3pPr marL="1828709" algn="l" defTabSz="1828709" rtl="0" eaLnBrk="1" latinLnBrk="0" hangingPunct="1">
                <a:defRPr sz="3600" kern="1200">
                  <a:solidFill>
                    <a:schemeClr val="tx1"/>
                  </a:solidFill>
                  <a:latin typeface="+mn-lt"/>
                  <a:ea typeface="+mn-ea"/>
                  <a:cs typeface="+mn-cs"/>
                </a:defRPr>
              </a:lvl3pPr>
              <a:lvl4pPr marL="2743063" algn="l" defTabSz="1828709" rtl="0" eaLnBrk="1" latinLnBrk="0" hangingPunct="1">
                <a:defRPr sz="3600" kern="1200">
                  <a:solidFill>
                    <a:schemeClr val="tx1"/>
                  </a:solidFill>
                  <a:latin typeface="+mn-lt"/>
                  <a:ea typeface="+mn-ea"/>
                  <a:cs typeface="+mn-cs"/>
                </a:defRPr>
              </a:lvl4pPr>
              <a:lvl5pPr marL="3657417" algn="l" defTabSz="1828709" rtl="0" eaLnBrk="1" latinLnBrk="0" hangingPunct="1">
                <a:defRPr sz="3600" kern="1200">
                  <a:solidFill>
                    <a:schemeClr val="tx1"/>
                  </a:solidFill>
                  <a:latin typeface="+mn-lt"/>
                  <a:ea typeface="+mn-ea"/>
                  <a:cs typeface="+mn-cs"/>
                </a:defRPr>
              </a:lvl5pPr>
              <a:lvl6pPr marL="4571771" algn="l" defTabSz="1828709" rtl="0" eaLnBrk="1" latinLnBrk="0" hangingPunct="1">
                <a:defRPr sz="3600" kern="1200">
                  <a:solidFill>
                    <a:schemeClr val="tx1"/>
                  </a:solidFill>
                  <a:latin typeface="+mn-lt"/>
                  <a:ea typeface="+mn-ea"/>
                  <a:cs typeface="+mn-cs"/>
                </a:defRPr>
              </a:lvl6pPr>
              <a:lvl7pPr marL="5486126" algn="l" defTabSz="1828709" rtl="0" eaLnBrk="1" latinLnBrk="0" hangingPunct="1">
                <a:defRPr sz="3600" kern="1200">
                  <a:solidFill>
                    <a:schemeClr val="tx1"/>
                  </a:solidFill>
                  <a:latin typeface="+mn-lt"/>
                  <a:ea typeface="+mn-ea"/>
                  <a:cs typeface="+mn-cs"/>
                </a:defRPr>
              </a:lvl7pPr>
              <a:lvl8pPr marL="6400480" algn="l" defTabSz="1828709" rtl="0" eaLnBrk="1" latinLnBrk="0" hangingPunct="1">
                <a:defRPr sz="3600" kern="1200">
                  <a:solidFill>
                    <a:schemeClr val="tx1"/>
                  </a:solidFill>
                  <a:latin typeface="+mn-lt"/>
                  <a:ea typeface="+mn-ea"/>
                  <a:cs typeface="+mn-cs"/>
                </a:defRPr>
              </a:lvl8pPr>
              <a:lvl9pPr marL="7314834" algn="l" defTabSz="1828709" rtl="0" eaLnBrk="1" latinLnBrk="0" hangingPunct="1">
                <a:defRPr sz="3600" kern="1200">
                  <a:solidFill>
                    <a:schemeClr val="tx1"/>
                  </a:solidFill>
                  <a:latin typeface="+mn-lt"/>
                  <a:ea typeface="+mn-ea"/>
                  <a:cs typeface="+mn-cs"/>
                </a:defRPr>
              </a:lvl9pPr>
            </a:lstStyle>
            <a:p>
              <a:pPr indent="0" algn="l">
                <a:lnSpc>
                  <a:spcPct val="100000"/>
                </a:lnSpc>
                <a:spcBef>
                  <a:spcPts val="0"/>
                </a:spcBef>
                <a:spcAft>
                  <a:spcPts val="0"/>
                </a:spcAft>
              </a:pPr>
              <a:r>
                <a:rPr lang="de-DE" sz="1600" b="0" baseline="0" dirty="0">
                  <a:solidFill>
                    <a:schemeClr val="tx1">
                      <a:lumMod val="50000"/>
                    </a:schemeClr>
                  </a:solidFill>
                  <a:latin typeface="+mn-lt"/>
                </a:rPr>
                <a:t>Wechsel des Folienlayouts </a:t>
              </a:r>
              <a:br>
                <a:rPr lang="de-DE" sz="1600" b="0" baseline="0" dirty="0">
                  <a:solidFill>
                    <a:schemeClr val="tx1">
                      <a:lumMod val="50000"/>
                    </a:schemeClr>
                  </a:solidFill>
                  <a:latin typeface="+mn-lt"/>
                </a:rPr>
              </a:br>
              <a:r>
                <a:rPr lang="de-DE" sz="1600" b="0" baseline="0" dirty="0">
                  <a:solidFill>
                    <a:schemeClr val="tx1">
                      <a:lumMod val="50000"/>
                    </a:schemeClr>
                  </a:solidFill>
                  <a:latin typeface="+mn-lt"/>
                </a:rPr>
                <a:t>im Menü über:</a:t>
              </a:r>
            </a:p>
            <a:p>
              <a:pPr marL="0" marR="0" lvl="0" indent="0" algn="l" defTabSz="2517235" rtl="0" eaLnBrk="1" fontAlgn="auto" latinLnBrk="0" hangingPunct="1">
                <a:lnSpc>
                  <a:spcPct val="100000"/>
                </a:lnSpc>
                <a:spcBef>
                  <a:spcPts val="0"/>
                </a:spcBef>
                <a:spcAft>
                  <a:spcPts val="0"/>
                </a:spcAft>
                <a:buClrTx/>
                <a:buSzTx/>
                <a:buFontTx/>
                <a:buNone/>
                <a:tabLst/>
                <a:defRPr/>
              </a:pPr>
              <a:r>
                <a:rPr lang="de-DE" sz="1600" b="1" baseline="0" dirty="0">
                  <a:solidFill>
                    <a:schemeClr val="tx1">
                      <a:lumMod val="50000"/>
                    </a:schemeClr>
                  </a:solidFill>
                  <a:latin typeface="+mn-lt"/>
                </a:rPr>
                <a:t>Start &gt; Folien &gt; Layout</a:t>
              </a:r>
            </a:p>
          </p:txBody>
        </p:sp>
        <p:sp>
          <p:nvSpPr>
            <p:cNvPr id="20" name="Fußzeile"/>
            <p:cNvSpPr txBox="1"/>
            <p:nvPr userDrawn="1"/>
          </p:nvSpPr>
          <p:spPr>
            <a:xfrm rot="10800000" flipH="1" flipV="1">
              <a:off x="731838" y="7020000"/>
              <a:ext cx="10728325" cy="360000"/>
            </a:xfrm>
            <a:prstGeom prst="rect">
              <a:avLst/>
            </a:prstGeom>
            <a:noFill/>
            <a:ln w="12700">
              <a:noFill/>
            </a:ln>
          </p:spPr>
          <p:txBody>
            <a:bodyPr vert="horz" wrap="square" lIns="0" tIns="0" rIns="0" bIns="0" rtlCol="0" anchor="t" anchorCtr="0">
              <a:noAutofit/>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2871412" rtl="0" eaLnBrk="1" fontAlgn="auto" latinLnBrk="0" hangingPunct="1">
                <a:lnSpc>
                  <a:spcPct val="100000"/>
                </a:lnSpc>
                <a:spcBef>
                  <a:spcPts val="0"/>
                </a:spcBef>
                <a:spcAft>
                  <a:spcPts val="0"/>
                </a:spcAft>
                <a:buClrTx/>
                <a:buSzTx/>
                <a:buFontTx/>
                <a:buNone/>
                <a:tabLst/>
                <a:defRPr/>
              </a:pPr>
              <a:r>
                <a:rPr lang="de-DE" sz="1600" b="0" baseline="0" dirty="0">
                  <a:solidFill>
                    <a:schemeClr val="tx1"/>
                  </a:solidFill>
                  <a:latin typeface="+mn-lt"/>
                </a:rPr>
                <a:t>Fußzeile anpassen: </a:t>
              </a:r>
              <a:r>
                <a:rPr lang="de-DE" sz="1600" b="1" baseline="0" dirty="0">
                  <a:solidFill>
                    <a:schemeClr val="tx1"/>
                  </a:solidFill>
                  <a:latin typeface="+mn-lt"/>
                </a:rPr>
                <a:t>Einfügen &gt; Text &gt; Kopf- und Fußzeile</a:t>
              </a:r>
            </a:p>
          </p:txBody>
        </p:sp>
      </p:grpSp>
    </p:spTree>
    <p:extLst>
      <p:ext uri="{BB962C8B-B14F-4D97-AF65-F5344CB8AC3E}">
        <p14:creationId xmlns:p14="http://schemas.microsoft.com/office/powerpoint/2010/main" val="3050705645"/>
      </p:ext>
    </p:extLst>
  </p:cSld>
  <p:clrMap bg1="lt1" tx1="dk1" bg2="lt2" tx2="dk2" accent1="accent1" accent2="accent2" accent3="accent3" accent4="accent4" accent5="accent5" accent6="accent6" hlink="hlink" folHlink="folHlink"/>
  <p:sldLayoutIdLst>
    <p:sldLayoutId id="2147483649" r:id="rId1"/>
    <p:sldLayoutId id="2147483660" r:id="rId2"/>
    <p:sldLayoutId id="2147483661" r:id="rId3"/>
    <p:sldLayoutId id="2147483650" r:id="rId4"/>
    <p:sldLayoutId id="2147483662" r:id="rId5"/>
    <p:sldLayoutId id="2147483663" r:id="rId6"/>
  </p:sldLayoutIdLst>
  <p:timing>
    <p:tnLst>
      <p:par>
        <p:cTn id="1" dur="indefinite" restart="never" nodeType="tmRoot"/>
      </p:par>
    </p:tnLst>
  </p:timing>
  <p:hf hdr="0"/>
  <p:txStyles>
    <p:titleStyle>
      <a:lvl1pPr marL="0" indent="0" algn="l" defTabSz="914400" rtl="0" eaLnBrk="1" latinLnBrk="0" hangingPunct="1">
        <a:lnSpc>
          <a:spcPct val="89000"/>
        </a:lnSpc>
        <a:spcBef>
          <a:spcPts val="0"/>
        </a:spcBef>
        <a:buFont typeface="+mj-lt"/>
        <a:buNone/>
        <a:defRPr sz="2800" b="1" kern="1200">
          <a:solidFill>
            <a:schemeClr val="accent1"/>
          </a:solidFill>
          <a:latin typeface="+mj-lt"/>
          <a:ea typeface="+mj-ea"/>
          <a:cs typeface="+mj-cs"/>
        </a:defRPr>
      </a:lvl1pPr>
    </p:titleStyle>
    <p:bodyStyle>
      <a:lvl1pPr marL="0" indent="0" algn="l" defTabSz="914400" rtl="0" eaLnBrk="1" latinLnBrk="0" hangingPunct="1">
        <a:lnSpc>
          <a:spcPct val="95000"/>
        </a:lnSpc>
        <a:spcBef>
          <a:spcPts val="2400"/>
        </a:spcBef>
        <a:buFont typeface="+mj-lt"/>
        <a:buNone/>
        <a:defRPr sz="2100" b="1" kern="1200">
          <a:solidFill>
            <a:schemeClr val="accent1"/>
          </a:solidFill>
          <a:latin typeface="+mn-lt"/>
          <a:ea typeface="+mn-ea"/>
          <a:cs typeface="+mn-cs"/>
        </a:defRPr>
      </a:lvl1pPr>
      <a:lvl2pPr marL="0" indent="0" algn="l" defTabSz="914400" rtl="0" eaLnBrk="1" latinLnBrk="0" hangingPunct="1">
        <a:lnSpc>
          <a:spcPct val="95000"/>
        </a:lnSpc>
        <a:spcBef>
          <a:spcPts val="0"/>
        </a:spcBef>
        <a:buFont typeface="+mj-lt"/>
        <a:buNone/>
        <a:defRPr sz="2100" b="0" kern="1200">
          <a:solidFill>
            <a:schemeClr val="accent1"/>
          </a:solidFill>
          <a:latin typeface="+mn-lt"/>
          <a:ea typeface="+mn-ea"/>
          <a:cs typeface="+mn-cs"/>
        </a:defRPr>
      </a:lvl2pPr>
      <a:lvl3pPr marL="216000" indent="-216000" algn="l" defTabSz="914400" rtl="0" eaLnBrk="1" latinLnBrk="0" hangingPunct="1">
        <a:lnSpc>
          <a:spcPct val="95000"/>
        </a:lnSpc>
        <a:spcBef>
          <a:spcPts val="0"/>
        </a:spcBef>
        <a:buClr>
          <a:schemeClr val="accent2"/>
        </a:buClr>
        <a:buFont typeface="Calibri" panose="020F0502020204030204" pitchFamily="34" charset="0"/>
        <a:buChar char="›"/>
        <a:defRPr sz="2100" b="0" kern="1200">
          <a:solidFill>
            <a:schemeClr val="accent1"/>
          </a:solidFill>
          <a:latin typeface="+mn-lt"/>
          <a:ea typeface="+mn-ea"/>
          <a:cs typeface="+mn-cs"/>
        </a:defRPr>
      </a:lvl3pPr>
      <a:lvl4pPr marL="432000" indent="-216000" algn="l" defTabSz="914400" rtl="0" eaLnBrk="1" latinLnBrk="0" hangingPunct="1">
        <a:lnSpc>
          <a:spcPct val="95000"/>
        </a:lnSpc>
        <a:spcBef>
          <a:spcPts val="0"/>
        </a:spcBef>
        <a:buClr>
          <a:schemeClr val="accent1"/>
        </a:buClr>
        <a:buFont typeface="Calibri" panose="020F0502020204030204" pitchFamily="34" charset="0"/>
        <a:buChar char="›"/>
        <a:defRPr sz="2100" b="0" kern="1200">
          <a:solidFill>
            <a:schemeClr val="accent1"/>
          </a:solidFill>
          <a:latin typeface="+mn-lt"/>
          <a:ea typeface="+mn-ea"/>
          <a:cs typeface="+mn-cs"/>
        </a:defRPr>
      </a:lvl4pPr>
      <a:lvl5pPr marL="684000" indent="-180000" algn="l" defTabSz="914400" rtl="0" eaLnBrk="1" latinLnBrk="0" hangingPunct="1">
        <a:lnSpc>
          <a:spcPct val="95000"/>
        </a:lnSpc>
        <a:spcBef>
          <a:spcPts val="0"/>
        </a:spcBef>
        <a:buClr>
          <a:schemeClr val="accent2"/>
        </a:buClr>
        <a:buSzPct val="90000"/>
        <a:buFont typeface="Calibri" panose="020F0502020204030204" pitchFamily="34" charset="0"/>
        <a:buChar char="▪"/>
        <a:defRPr sz="1800" b="0" kern="1200">
          <a:solidFill>
            <a:schemeClr val="accent1"/>
          </a:solidFill>
          <a:latin typeface="+mn-lt"/>
          <a:ea typeface="+mn-ea"/>
          <a:cs typeface="+mn-cs"/>
        </a:defRPr>
      </a:lvl5pPr>
      <a:lvl6pPr marL="900000" indent="-180000" algn="l" defTabSz="914400" rtl="0" eaLnBrk="1" latinLnBrk="0" hangingPunct="1">
        <a:lnSpc>
          <a:spcPct val="95000"/>
        </a:lnSpc>
        <a:spcBef>
          <a:spcPts val="0"/>
        </a:spcBef>
        <a:buClr>
          <a:schemeClr val="accent1"/>
        </a:buClr>
        <a:buSzPct val="90000"/>
        <a:buFont typeface="Calibri" pitchFamily="34" charset="0"/>
        <a:buChar char="▪"/>
        <a:defRPr sz="1800" b="0" kern="1200">
          <a:solidFill>
            <a:schemeClr val="accent1"/>
          </a:solidFill>
          <a:latin typeface="+mn-lt"/>
          <a:ea typeface="+mn-ea"/>
          <a:cs typeface="+mn-cs"/>
        </a:defRPr>
      </a:lvl6pPr>
      <a:lvl7pPr marL="900000" indent="-180000" algn="l" defTabSz="914400" rtl="0" eaLnBrk="1" latinLnBrk="0" hangingPunct="1">
        <a:lnSpc>
          <a:spcPct val="95000"/>
        </a:lnSpc>
        <a:spcBef>
          <a:spcPts val="0"/>
        </a:spcBef>
        <a:buClr>
          <a:schemeClr val="accent1"/>
        </a:buClr>
        <a:buFont typeface="Calibri" pitchFamily="34" charset="0"/>
        <a:buChar char="▪"/>
        <a:defRPr sz="1800" b="0" kern="1200">
          <a:solidFill>
            <a:schemeClr val="accent1"/>
          </a:solidFill>
          <a:latin typeface="+mn-lt"/>
          <a:ea typeface="+mn-ea"/>
          <a:cs typeface="+mn-cs"/>
        </a:defRPr>
      </a:lvl7pPr>
      <a:lvl8pPr marL="900000" indent="-180000" algn="l" defTabSz="914400" rtl="0" eaLnBrk="1" latinLnBrk="0" hangingPunct="1">
        <a:lnSpc>
          <a:spcPct val="95000"/>
        </a:lnSpc>
        <a:spcBef>
          <a:spcPts val="0"/>
        </a:spcBef>
        <a:buClr>
          <a:schemeClr val="accent1"/>
        </a:buClr>
        <a:buFont typeface="Calibri" pitchFamily="34" charset="0"/>
        <a:buChar char="▪"/>
        <a:defRPr sz="1800" b="0" kern="1200">
          <a:solidFill>
            <a:schemeClr val="accent1"/>
          </a:solidFill>
          <a:latin typeface="+mn-lt"/>
          <a:ea typeface="+mn-ea"/>
          <a:cs typeface="+mn-cs"/>
        </a:defRPr>
      </a:lvl8pPr>
      <a:lvl9pPr marL="900000" indent="-180000" algn="l" defTabSz="914400" rtl="0" eaLnBrk="1" latinLnBrk="0" hangingPunct="1">
        <a:lnSpc>
          <a:spcPct val="95000"/>
        </a:lnSpc>
        <a:spcBef>
          <a:spcPts val="0"/>
        </a:spcBef>
        <a:buClr>
          <a:schemeClr val="accent1"/>
        </a:buClr>
        <a:buFont typeface="Calibri" pitchFamily="34" charset="0"/>
        <a:buChar char="▪"/>
        <a:defRPr sz="1800" b="0" kern="1200">
          <a:solidFill>
            <a:schemeClr val="accent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461" userDrawn="1">
          <p15:clr>
            <a:srgbClr val="F26B43"/>
          </p15:clr>
        </p15:guide>
        <p15:guide id="2" pos="7219" userDrawn="1">
          <p15:clr>
            <a:srgbClr val="F26B43"/>
          </p15:clr>
        </p15:guide>
        <p15:guide id="3" orient="horz" pos="498" userDrawn="1">
          <p15:clr>
            <a:srgbClr val="F26B43"/>
          </p15:clr>
        </p15:guide>
        <p15:guide id="4" orient="horz" pos="913" userDrawn="1">
          <p15:clr>
            <a:srgbClr val="F26B43"/>
          </p15:clr>
        </p15:guide>
        <p15:guide id="5" orient="horz" pos="3627"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0.jpeg"/><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4.jpeg"/><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5.xml"/><Relationship Id="rId1" Type="http://schemas.openxmlformats.org/officeDocument/2006/relationships/themeOverride" Target="../theme/themeOverride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3" Type="http://schemas.openxmlformats.org/officeDocument/2006/relationships/hyperlink" Target="http://www.kbv.de/html/arzt-patienten-kommunikation.php" TargetMode="External"/><Relationship Id="rId2" Type="http://schemas.openxmlformats.org/officeDocument/2006/relationships/hyperlink" Target="file:///G:\Dezernat7\02%20QM_QZ_PS\02_QZ\22%20Modul_Kommunikation\180313%20Modul_Arzt-Patienten-Kommunikation%200.7.doc" TargetMode="Externa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3" Type="http://schemas.openxmlformats.org/officeDocument/2006/relationships/hyperlink" Target="http://learning.bmj.com/learning/module-intro/.html?moduleId=10051582" TargetMode="External"/><Relationship Id="rId2" Type="http://schemas.openxmlformats.org/officeDocument/2006/relationships/image" Target="../media/image15.png"/><Relationship Id="rId1" Type="http://schemas.openxmlformats.org/officeDocument/2006/relationships/slideLayout" Target="../slideLayouts/slideLayout5.xml"/><Relationship Id="rId4" Type="http://schemas.openxmlformats.org/officeDocument/2006/relationships/hyperlink" Target="http://www.youtube.com/watch?v=GtFvvpnSrQ4" TargetMode="Externa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5.xml"/><Relationship Id="rId5" Type="http://schemas.openxmlformats.org/officeDocument/2006/relationships/image" Target="../media/image13.jpeg"/><Relationship Id="rId4" Type="http://schemas.openxmlformats.org/officeDocument/2006/relationships/image" Target="../media/image12.jpeg"/></Relationships>
</file>

<file path=ppt/slides/_rels/slide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32996" y="2646544"/>
            <a:ext cx="8579838" cy="1620000"/>
          </a:xfrm>
        </p:spPr>
        <p:txBody>
          <a:bodyPr/>
          <a:lstStyle/>
          <a:p>
            <a:r>
              <a:rPr lang="de-DE" altLang="de-DE" dirty="0" smtClean="0"/>
              <a:t>Arzt-Patienten-Kommunikation</a:t>
            </a:r>
            <a:r>
              <a:rPr lang="de-DE" altLang="de-DE" dirty="0"/>
              <a:t/>
            </a:r>
            <a:br>
              <a:rPr lang="de-DE" altLang="de-DE" dirty="0"/>
            </a:br>
            <a:r>
              <a:rPr lang="de-DE" b="0" dirty="0">
                <a:solidFill>
                  <a:srgbClr val="385C6B"/>
                </a:solidFill>
              </a:rPr>
              <a:t>handbuch qualitätszirkel</a:t>
            </a:r>
            <a:br>
              <a:rPr lang="de-DE" b="0" dirty="0">
                <a:solidFill>
                  <a:srgbClr val="385C6B"/>
                </a:solidFill>
              </a:rPr>
            </a:br>
            <a:r>
              <a:rPr lang="de-DE" b="0" dirty="0">
                <a:solidFill>
                  <a:srgbClr val="385C6B"/>
                </a:solidFill>
              </a:rPr>
              <a:t>modul für moderierende</a:t>
            </a:r>
            <a:br>
              <a:rPr lang="de-DE" b="0" dirty="0">
                <a:solidFill>
                  <a:srgbClr val="385C6B"/>
                </a:solidFill>
              </a:rPr>
            </a:br>
            <a:r>
              <a:rPr lang="de-DE" b="0" dirty="0" smtClean="0">
                <a:solidFill>
                  <a:srgbClr val="385C6B"/>
                </a:solidFill>
              </a:rPr>
              <a:t>Januar 2021</a:t>
            </a:r>
            <a:endParaRPr lang="de-DE" dirty="0"/>
          </a:p>
        </p:txBody>
      </p:sp>
      <p:sp>
        <p:nvSpPr>
          <p:cNvPr id="3" name="Textplatzhalter 2"/>
          <p:cNvSpPr>
            <a:spLocks noGrp="1"/>
          </p:cNvSpPr>
          <p:nvPr>
            <p:ph type="body" sz="quarter" idx="13"/>
          </p:nvPr>
        </p:nvSpPr>
        <p:spPr/>
        <p:txBody>
          <a:bodyPr/>
          <a:lstStyle/>
          <a:p>
            <a:r>
              <a:rPr lang="de-DE" altLang="de-DE" dirty="0" smtClean="0"/>
              <a:t>©Kassenärztliche Bundesvereinigung</a:t>
            </a:r>
            <a:endParaRPr lang="de-DE" altLang="de-DE" dirty="0"/>
          </a:p>
          <a:p>
            <a:endParaRPr lang="de-DE" dirty="0"/>
          </a:p>
        </p:txBody>
      </p:sp>
    </p:spTree>
    <p:extLst>
      <p:ext uri="{BB962C8B-B14F-4D97-AF65-F5344CB8AC3E}">
        <p14:creationId xmlns:p14="http://schemas.microsoft.com/office/powerpoint/2010/main" val="18095964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ltLang="de-DE" dirty="0"/>
              <a:t>2. Wechseltyp</a:t>
            </a:r>
            <a:br>
              <a:rPr lang="de-DE" altLang="de-DE" dirty="0"/>
            </a:br>
            <a:r>
              <a:rPr lang="de-DE" altLang="de-DE" dirty="0"/>
              <a:t>(hysterische Grundstruktur)</a:t>
            </a:r>
            <a:endParaRPr lang="de-DE" dirty="0"/>
          </a:p>
        </p:txBody>
      </p:sp>
      <p:sp>
        <p:nvSpPr>
          <p:cNvPr id="3" name="Vertikaler Textplatzhalter 2"/>
          <p:cNvSpPr>
            <a:spLocks noGrp="1"/>
          </p:cNvSpPr>
          <p:nvPr>
            <p:ph type="body" orient="vert" idx="13"/>
          </p:nvPr>
        </p:nvSpPr>
        <p:spPr>
          <a:xfrm>
            <a:off x="10237783" y="0"/>
            <a:ext cx="1738211" cy="358305"/>
          </a:xfrm>
        </p:spPr>
        <p:txBody>
          <a:bodyPr/>
          <a:lstStyle/>
          <a:p>
            <a:r>
              <a:rPr lang="de-DE" dirty="0" smtClean="0"/>
              <a:t>Einführung</a:t>
            </a:r>
            <a:endParaRPr lang="de-DE" dirty="0"/>
          </a:p>
        </p:txBody>
      </p:sp>
      <p:sp>
        <p:nvSpPr>
          <p:cNvPr id="4" name="Datumsplatzhalter 3"/>
          <p:cNvSpPr>
            <a:spLocks noGrp="1"/>
          </p:cNvSpPr>
          <p:nvPr>
            <p:ph type="dt" sz="half" idx="14"/>
          </p:nvPr>
        </p:nvSpPr>
        <p:spPr/>
        <p:txBody>
          <a:bodyPr/>
          <a:lstStyle/>
          <a:p>
            <a:r>
              <a:rPr lang="de-DE" sz="1050" smtClean="0"/>
              <a:t>Modul: „Arzt-Patienten-Kommunikation“</a:t>
            </a:r>
            <a:endParaRPr lang="de-DE" sz="1050" dirty="0"/>
          </a:p>
        </p:txBody>
      </p:sp>
      <p:sp>
        <p:nvSpPr>
          <p:cNvPr id="5" name="Fußzeilenplatzhalter 4"/>
          <p:cNvSpPr>
            <a:spLocks noGrp="1"/>
          </p:cNvSpPr>
          <p:nvPr>
            <p:ph type="ftr" sz="quarter" idx="15"/>
          </p:nvPr>
        </p:nvSpPr>
        <p:spPr/>
        <p:txBody>
          <a:bodyPr/>
          <a:lstStyle/>
          <a:p>
            <a:r>
              <a:rPr lang="de-DE" sz="1050" smtClean="0"/>
              <a:t>Handbuch Qualitätszirkel</a:t>
            </a:r>
            <a:endParaRPr lang="de-DE" sz="1050" dirty="0"/>
          </a:p>
        </p:txBody>
      </p:sp>
      <p:sp>
        <p:nvSpPr>
          <p:cNvPr id="6" name="Foliennummernplatzhalter 5"/>
          <p:cNvSpPr>
            <a:spLocks noGrp="1"/>
          </p:cNvSpPr>
          <p:nvPr>
            <p:ph type="sldNum" sz="quarter" idx="16"/>
          </p:nvPr>
        </p:nvSpPr>
        <p:spPr/>
        <p:txBody>
          <a:bodyPr/>
          <a:lstStyle/>
          <a:p>
            <a:r>
              <a:rPr lang="de-DE" smtClean="0"/>
              <a:t>Seite </a:t>
            </a:r>
            <a:fld id="{ADD7824D-2DCF-4DDA-BE8D-0B7ABA078092}" type="slidenum">
              <a:rPr lang="de-DE" smtClean="0"/>
              <a:pPr/>
              <a:t>10</a:t>
            </a:fld>
            <a:endParaRPr lang="de-DE" sz="1050" dirty="0"/>
          </a:p>
        </p:txBody>
      </p:sp>
      <p:pic>
        <p:nvPicPr>
          <p:cNvPr id="7" name="Picture 2" descr="I:\KBV-CorporateDesign-Office2010\Bildmaterial\Piktogramme\11 kbvpikto frau magenta.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3392" y="1988839"/>
            <a:ext cx="1920240" cy="2992593"/>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3" descr="I:\KBV-CorporateDesign-Office2010\Bildmaterial\Piktogramme\10 kbvpikto frau grau.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798360" y="1988840"/>
            <a:ext cx="1920240" cy="2992592"/>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3"/>
          <p:cNvSpPr txBox="1">
            <a:spLocks noChangeArrowheads="1"/>
          </p:cNvSpPr>
          <p:nvPr/>
        </p:nvSpPr>
        <p:spPr>
          <a:xfrm>
            <a:off x="3023659" y="2890352"/>
            <a:ext cx="5856651" cy="606425"/>
          </a:xfrm>
          <a:prstGeom prst="rect">
            <a:avLst/>
          </a:prstGeom>
        </p:spPr>
        <p:txBody>
          <a:bodyPr/>
          <a:lstStyle>
            <a:lvl1pPr marL="0" indent="0" algn="l" defTabSz="914400" rtl="0" eaLnBrk="1" latinLnBrk="0" hangingPunct="1">
              <a:lnSpc>
                <a:spcPct val="95000"/>
              </a:lnSpc>
              <a:spcBef>
                <a:spcPts val="2400"/>
              </a:spcBef>
              <a:buFont typeface="+mj-lt"/>
              <a:buNone/>
              <a:defRPr sz="2100" b="1" kern="1200">
                <a:solidFill>
                  <a:schemeClr val="accent1"/>
                </a:solidFill>
                <a:latin typeface="+mn-lt"/>
                <a:ea typeface="+mn-ea"/>
                <a:cs typeface="+mn-cs"/>
              </a:defRPr>
            </a:lvl1pPr>
            <a:lvl2pPr marL="0" indent="0" algn="l" defTabSz="914400" rtl="0" eaLnBrk="1" latinLnBrk="0" hangingPunct="1">
              <a:lnSpc>
                <a:spcPct val="95000"/>
              </a:lnSpc>
              <a:spcBef>
                <a:spcPts val="0"/>
              </a:spcBef>
              <a:buFont typeface="+mj-lt"/>
              <a:buNone/>
              <a:defRPr sz="2100" b="0" kern="1200">
                <a:solidFill>
                  <a:schemeClr val="accent1"/>
                </a:solidFill>
                <a:latin typeface="+mn-lt"/>
                <a:ea typeface="+mn-ea"/>
                <a:cs typeface="+mn-cs"/>
              </a:defRPr>
            </a:lvl2pPr>
            <a:lvl3pPr marL="216000" indent="-216000" algn="l" defTabSz="914400" rtl="0" eaLnBrk="1" latinLnBrk="0" hangingPunct="1">
              <a:lnSpc>
                <a:spcPct val="95000"/>
              </a:lnSpc>
              <a:spcBef>
                <a:spcPts val="0"/>
              </a:spcBef>
              <a:buClr>
                <a:schemeClr val="accent2"/>
              </a:buClr>
              <a:buFont typeface="Calibri" panose="020F0502020204030204" pitchFamily="34" charset="0"/>
              <a:buChar char="›"/>
              <a:defRPr sz="2100" b="0" kern="1200">
                <a:solidFill>
                  <a:schemeClr val="accent1"/>
                </a:solidFill>
                <a:latin typeface="+mn-lt"/>
                <a:ea typeface="+mn-ea"/>
                <a:cs typeface="+mn-cs"/>
              </a:defRPr>
            </a:lvl3pPr>
            <a:lvl4pPr marL="432000" indent="-216000" algn="l" defTabSz="914400" rtl="0" eaLnBrk="1" latinLnBrk="0" hangingPunct="1">
              <a:lnSpc>
                <a:spcPct val="95000"/>
              </a:lnSpc>
              <a:spcBef>
                <a:spcPts val="0"/>
              </a:spcBef>
              <a:buClr>
                <a:schemeClr val="accent1"/>
              </a:buClr>
              <a:buFont typeface="Calibri" panose="020F0502020204030204" pitchFamily="34" charset="0"/>
              <a:buChar char="›"/>
              <a:defRPr sz="2100" b="0" kern="1200">
                <a:solidFill>
                  <a:schemeClr val="accent1"/>
                </a:solidFill>
                <a:latin typeface="+mn-lt"/>
                <a:ea typeface="+mn-ea"/>
                <a:cs typeface="+mn-cs"/>
              </a:defRPr>
            </a:lvl4pPr>
            <a:lvl5pPr marL="684000" indent="-180000" algn="l" defTabSz="914400" rtl="0" eaLnBrk="1" latinLnBrk="0" hangingPunct="1">
              <a:lnSpc>
                <a:spcPct val="95000"/>
              </a:lnSpc>
              <a:spcBef>
                <a:spcPts val="0"/>
              </a:spcBef>
              <a:buClr>
                <a:schemeClr val="accent2"/>
              </a:buClr>
              <a:buSzPct val="90000"/>
              <a:buFont typeface="Calibri" panose="020F0502020204030204" pitchFamily="34" charset="0"/>
              <a:buChar char="▪"/>
              <a:defRPr sz="1800" b="0" kern="1200">
                <a:solidFill>
                  <a:schemeClr val="accent1"/>
                </a:solidFill>
                <a:latin typeface="+mn-lt"/>
                <a:ea typeface="+mn-ea"/>
                <a:cs typeface="+mn-cs"/>
              </a:defRPr>
            </a:lvl5pPr>
            <a:lvl6pPr marL="900000" indent="-180000" algn="l" defTabSz="914400" rtl="0" eaLnBrk="1" latinLnBrk="0" hangingPunct="1">
              <a:lnSpc>
                <a:spcPct val="95000"/>
              </a:lnSpc>
              <a:spcBef>
                <a:spcPts val="0"/>
              </a:spcBef>
              <a:buClr>
                <a:schemeClr val="accent1"/>
              </a:buClr>
              <a:buSzPct val="90000"/>
              <a:buFont typeface="Calibri" pitchFamily="34" charset="0"/>
              <a:buChar char="▪"/>
              <a:defRPr sz="1800" b="0" kern="1200">
                <a:solidFill>
                  <a:schemeClr val="accent1"/>
                </a:solidFill>
                <a:latin typeface="+mn-lt"/>
                <a:ea typeface="+mn-ea"/>
                <a:cs typeface="+mn-cs"/>
              </a:defRPr>
            </a:lvl6pPr>
            <a:lvl7pPr marL="900000" indent="-180000" algn="l" defTabSz="914400" rtl="0" eaLnBrk="1" latinLnBrk="0" hangingPunct="1">
              <a:lnSpc>
                <a:spcPct val="95000"/>
              </a:lnSpc>
              <a:spcBef>
                <a:spcPts val="0"/>
              </a:spcBef>
              <a:buClr>
                <a:schemeClr val="accent1"/>
              </a:buClr>
              <a:buFont typeface="Calibri" pitchFamily="34" charset="0"/>
              <a:buChar char="▪"/>
              <a:defRPr sz="1800" b="0" kern="1200">
                <a:solidFill>
                  <a:schemeClr val="accent1"/>
                </a:solidFill>
                <a:latin typeface="+mn-lt"/>
                <a:ea typeface="+mn-ea"/>
                <a:cs typeface="+mn-cs"/>
              </a:defRPr>
            </a:lvl7pPr>
            <a:lvl8pPr marL="900000" indent="-180000" algn="l" defTabSz="914400" rtl="0" eaLnBrk="1" latinLnBrk="0" hangingPunct="1">
              <a:lnSpc>
                <a:spcPct val="95000"/>
              </a:lnSpc>
              <a:spcBef>
                <a:spcPts val="0"/>
              </a:spcBef>
              <a:buClr>
                <a:schemeClr val="accent1"/>
              </a:buClr>
              <a:buFont typeface="Calibri" pitchFamily="34" charset="0"/>
              <a:buChar char="▪"/>
              <a:defRPr sz="1800" b="0" kern="1200">
                <a:solidFill>
                  <a:schemeClr val="accent1"/>
                </a:solidFill>
                <a:latin typeface="+mn-lt"/>
                <a:ea typeface="+mn-ea"/>
                <a:cs typeface="+mn-cs"/>
              </a:defRPr>
            </a:lvl8pPr>
            <a:lvl9pPr marL="900000" indent="-180000" algn="l" defTabSz="914400" rtl="0" eaLnBrk="1" latinLnBrk="0" hangingPunct="1">
              <a:lnSpc>
                <a:spcPct val="95000"/>
              </a:lnSpc>
              <a:spcBef>
                <a:spcPts val="0"/>
              </a:spcBef>
              <a:buClr>
                <a:schemeClr val="accent1"/>
              </a:buClr>
              <a:buFont typeface="Calibri" pitchFamily="34" charset="0"/>
              <a:buChar char="▪"/>
              <a:defRPr sz="1800" b="0" kern="1200">
                <a:solidFill>
                  <a:schemeClr val="accent1"/>
                </a:solidFill>
                <a:latin typeface="+mn-lt"/>
                <a:ea typeface="+mn-ea"/>
                <a:cs typeface="+mn-cs"/>
              </a:defRPr>
            </a:lvl9pPr>
          </a:lstStyle>
          <a:p>
            <a:pPr algn="ctr"/>
            <a:r>
              <a:rPr lang="de-DE" altLang="de-DE" smtClean="0"/>
              <a:t>irrelevante Haltung</a:t>
            </a:r>
            <a:endParaRPr lang="de-DE" altLang="de-DE" dirty="0" smtClean="0"/>
          </a:p>
        </p:txBody>
      </p:sp>
      <p:sp>
        <p:nvSpPr>
          <p:cNvPr id="10" name="Rechteck 9"/>
          <p:cNvSpPr/>
          <p:nvPr/>
        </p:nvSpPr>
        <p:spPr>
          <a:xfrm>
            <a:off x="665760" y="5069192"/>
            <a:ext cx="10465163" cy="1200329"/>
          </a:xfrm>
          <a:prstGeom prst="rect">
            <a:avLst/>
          </a:prstGeom>
        </p:spPr>
        <p:txBody>
          <a:bodyPr wrap="square">
            <a:spAutoFit/>
          </a:bodyPr>
          <a:lstStyle/>
          <a:p>
            <a:r>
              <a:rPr lang="de-DE" altLang="de-DE" dirty="0">
                <a:solidFill>
                  <a:schemeClr val="accent1"/>
                </a:solidFill>
                <a:cs typeface="Arial" panose="020B0604020202020204" pitchFamily="34" charset="0"/>
              </a:rPr>
              <a:t>Dieser Typ liebt Veränderungen. Er ist risikofreudig, spontan, kontaktfreudig, unterhaltsam und unternehmenslustig. Er kann derjenige sein, der sich schon im Wartezimmer mit Mitpatienten unterhält und schwierig auf den Punkt zu bringen ist</a:t>
            </a:r>
            <a:r>
              <a:rPr lang="de-DE" altLang="de-DE" dirty="0" smtClean="0">
                <a:solidFill>
                  <a:schemeClr val="accent1"/>
                </a:solidFill>
                <a:cs typeface="Arial" panose="020B0604020202020204" pitchFamily="34" charset="0"/>
              </a:rPr>
              <a:t>. </a:t>
            </a:r>
            <a:r>
              <a:rPr lang="de-DE" altLang="de-DE" sz="1400" dirty="0" smtClean="0">
                <a:solidFill>
                  <a:schemeClr val="accent1"/>
                </a:solidFill>
                <a:cs typeface="Arial" panose="020B0604020202020204" pitchFamily="34" charset="0"/>
              </a:rPr>
              <a:t>(</a:t>
            </a:r>
            <a:r>
              <a:rPr lang="de-DE" sz="1400" dirty="0" smtClean="0">
                <a:solidFill>
                  <a:schemeClr val="accent1"/>
                </a:solidFill>
              </a:rPr>
              <a:t>Virginia </a:t>
            </a:r>
            <a:r>
              <a:rPr lang="de-DE" sz="1400" dirty="0" err="1">
                <a:solidFill>
                  <a:schemeClr val="accent1"/>
                </a:solidFill>
              </a:rPr>
              <a:t>Satir</a:t>
            </a:r>
            <a:r>
              <a:rPr lang="de-DE" sz="1400" dirty="0">
                <a:solidFill>
                  <a:schemeClr val="accent1"/>
                </a:solidFill>
              </a:rPr>
              <a:t>: Die vier </a:t>
            </a:r>
            <a:r>
              <a:rPr lang="de-DE" sz="1400" dirty="0" err="1">
                <a:solidFill>
                  <a:schemeClr val="accent1"/>
                </a:solidFill>
              </a:rPr>
              <a:t>Satir</a:t>
            </a:r>
            <a:r>
              <a:rPr lang="de-DE" sz="1400" dirty="0">
                <a:solidFill>
                  <a:schemeClr val="accent1"/>
                </a:solidFill>
              </a:rPr>
              <a:t> </a:t>
            </a:r>
            <a:r>
              <a:rPr lang="de-DE" sz="1400" dirty="0" smtClean="0">
                <a:solidFill>
                  <a:schemeClr val="accent1"/>
                </a:solidFill>
              </a:rPr>
              <a:t>Typen)</a:t>
            </a:r>
            <a:endParaRPr lang="de-DE" sz="1400" dirty="0">
              <a:solidFill>
                <a:schemeClr val="accent1"/>
              </a:solidFill>
            </a:endParaRPr>
          </a:p>
          <a:p>
            <a:endParaRPr lang="de-DE" altLang="de-DE" dirty="0">
              <a:solidFill>
                <a:schemeClr val="accent1"/>
              </a:solidFill>
              <a:cs typeface="Arial" panose="020B0604020202020204" pitchFamily="34" charset="0"/>
            </a:endParaRPr>
          </a:p>
        </p:txBody>
      </p:sp>
    </p:spTree>
    <p:extLst>
      <p:ext uri="{BB962C8B-B14F-4D97-AF65-F5344CB8AC3E}">
        <p14:creationId xmlns:p14="http://schemas.microsoft.com/office/powerpoint/2010/main" val="249302643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ltLang="de-DE" dirty="0"/>
              <a:t>3. Der </a:t>
            </a:r>
            <a:r>
              <a:rPr lang="de-DE" altLang="de-DE" dirty="0" err="1"/>
              <a:t>Nähetyp</a:t>
            </a:r>
            <a:r>
              <a:rPr lang="de-DE" altLang="de-DE" dirty="0"/>
              <a:t/>
            </a:r>
            <a:br>
              <a:rPr lang="de-DE" altLang="de-DE" dirty="0"/>
            </a:br>
            <a:r>
              <a:rPr lang="de-DE" altLang="de-DE" dirty="0"/>
              <a:t>(depressive Grundstruktur)</a:t>
            </a:r>
            <a:endParaRPr lang="de-DE" dirty="0"/>
          </a:p>
        </p:txBody>
      </p:sp>
      <p:sp>
        <p:nvSpPr>
          <p:cNvPr id="3" name="Vertikaler Textplatzhalter 2"/>
          <p:cNvSpPr>
            <a:spLocks noGrp="1"/>
          </p:cNvSpPr>
          <p:nvPr>
            <p:ph type="body" orient="vert" idx="13"/>
          </p:nvPr>
        </p:nvSpPr>
        <p:spPr>
          <a:xfrm>
            <a:off x="10237783" y="0"/>
            <a:ext cx="1738211" cy="358305"/>
          </a:xfrm>
        </p:spPr>
        <p:txBody>
          <a:bodyPr/>
          <a:lstStyle/>
          <a:p>
            <a:r>
              <a:rPr lang="de-DE" dirty="0" smtClean="0"/>
              <a:t>Einführung</a:t>
            </a:r>
            <a:endParaRPr lang="de-DE" dirty="0"/>
          </a:p>
        </p:txBody>
      </p:sp>
      <p:sp>
        <p:nvSpPr>
          <p:cNvPr id="4" name="Datumsplatzhalter 3"/>
          <p:cNvSpPr>
            <a:spLocks noGrp="1"/>
          </p:cNvSpPr>
          <p:nvPr>
            <p:ph type="dt" sz="half" idx="14"/>
          </p:nvPr>
        </p:nvSpPr>
        <p:spPr/>
        <p:txBody>
          <a:bodyPr/>
          <a:lstStyle/>
          <a:p>
            <a:r>
              <a:rPr lang="de-DE" sz="1050" smtClean="0"/>
              <a:t>Modul: „Arzt-Patienten-Kommunikation“</a:t>
            </a:r>
            <a:endParaRPr lang="de-DE" sz="1050" dirty="0"/>
          </a:p>
        </p:txBody>
      </p:sp>
      <p:sp>
        <p:nvSpPr>
          <p:cNvPr id="5" name="Fußzeilenplatzhalter 4"/>
          <p:cNvSpPr>
            <a:spLocks noGrp="1"/>
          </p:cNvSpPr>
          <p:nvPr>
            <p:ph type="ftr" sz="quarter" idx="15"/>
          </p:nvPr>
        </p:nvSpPr>
        <p:spPr/>
        <p:txBody>
          <a:bodyPr/>
          <a:lstStyle/>
          <a:p>
            <a:r>
              <a:rPr lang="de-DE" sz="1050" smtClean="0"/>
              <a:t>Handbuch Qualitätszirkel</a:t>
            </a:r>
            <a:endParaRPr lang="de-DE" sz="1050" dirty="0"/>
          </a:p>
        </p:txBody>
      </p:sp>
      <p:sp>
        <p:nvSpPr>
          <p:cNvPr id="6" name="Foliennummernplatzhalter 5"/>
          <p:cNvSpPr>
            <a:spLocks noGrp="1"/>
          </p:cNvSpPr>
          <p:nvPr>
            <p:ph type="sldNum" sz="quarter" idx="16"/>
          </p:nvPr>
        </p:nvSpPr>
        <p:spPr/>
        <p:txBody>
          <a:bodyPr/>
          <a:lstStyle/>
          <a:p>
            <a:r>
              <a:rPr lang="de-DE" smtClean="0"/>
              <a:t>Seite </a:t>
            </a:r>
            <a:fld id="{ADD7824D-2DCF-4DDA-BE8D-0B7ABA078092}" type="slidenum">
              <a:rPr lang="de-DE" smtClean="0"/>
              <a:pPr/>
              <a:t>11</a:t>
            </a:fld>
            <a:endParaRPr lang="de-DE" sz="1050" dirty="0"/>
          </a:p>
        </p:txBody>
      </p:sp>
      <p:pic>
        <p:nvPicPr>
          <p:cNvPr id="7" name="Picture 2" descr="I:\KBV-CorporateDesign-Office2010\Bildmaterial\Piktogramme\11 kbvpikto frau magenta.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27884" y="2074460"/>
            <a:ext cx="1920240" cy="2865801"/>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3"/>
          <p:cNvSpPr txBox="1">
            <a:spLocks noChangeArrowheads="1"/>
          </p:cNvSpPr>
          <p:nvPr/>
        </p:nvSpPr>
        <p:spPr>
          <a:xfrm>
            <a:off x="3311691" y="3019573"/>
            <a:ext cx="9789584" cy="606425"/>
          </a:xfrm>
          <a:prstGeom prst="rect">
            <a:avLst/>
          </a:prstGeom>
        </p:spPr>
        <p:txBody>
          <a:bodyPr/>
          <a:lstStyle>
            <a:lvl1pPr marL="0" indent="0" algn="l" defTabSz="914400" rtl="0" eaLnBrk="1" latinLnBrk="0" hangingPunct="1">
              <a:lnSpc>
                <a:spcPct val="95000"/>
              </a:lnSpc>
              <a:spcBef>
                <a:spcPts val="2400"/>
              </a:spcBef>
              <a:buFont typeface="+mj-lt"/>
              <a:buNone/>
              <a:defRPr sz="2100" b="1" kern="1200">
                <a:solidFill>
                  <a:schemeClr val="accent1"/>
                </a:solidFill>
                <a:latin typeface="+mn-lt"/>
                <a:ea typeface="+mn-ea"/>
                <a:cs typeface="+mn-cs"/>
              </a:defRPr>
            </a:lvl1pPr>
            <a:lvl2pPr marL="0" indent="0" algn="l" defTabSz="914400" rtl="0" eaLnBrk="1" latinLnBrk="0" hangingPunct="1">
              <a:lnSpc>
                <a:spcPct val="95000"/>
              </a:lnSpc>
              <a:spcBef>
                <a:spcPts val="0"/>
              </a:spcBef>
              <a:buFont typeface="+mj-lt"/>
              <a:buNone/>
              <a:defRPr sz="2100" b="0" kern="1200">
                <a:solidFill>
                  <a:schemeClr val="accent1"/>
                </a:solidFill>
                <a:latin typeface="+mn-lt"/>
                <a:ea typeface="+mn-ea"/>
                <a:cs typeface="+mn-cs"/>
              </a:defRPr>
            </a:lvl2pPr>
            <a:lvl3pPr marL="216000" indent="-216000" algn="l" defTabSz="914400" rtl="0" eaLnBrk="1" latinLnBrk="0" hangingPunct="1">
              <a:lnSpc>
                <a:spcPct val="95000"/>
              </a:lnSpc>
              <a:spcBef>
                <a:spcPts val="0"/>
              </a:spcBef>
              <a:buClr>
                <a:schemeClr val="accent2"/>
              </a:buClr>
              <a:buFont typeface="Calibri" panose="020F0502020204030204" pitchFamily="34" charset="0"/>
              <a:buChar char="›"/>
              <a:defRPr sz="2100" b="0" kern="1200">
                <a:solidFill>
                  <a:schemeClr val="accent1"/>
                </a:solidFill>
                <a:latin typeface="+mn-lt"/>
                <a:ea typeface="+mn-ea"/>
                <a:cs typeface="+mn-cs"/>
              </a:defRPr>
            </a:lvl3pPr>
            <a:lvl4pPr marL="432000" indent="-216000" algn="l" defTabSz="914400" rtl="0" eaLnBrk="1" latinLnBrk="0" hangingPunct="1">
              <a:lnSpc>
                <a:spcPct val="95000"/>
              </a:lnSpc>
              <a:spcBef>
                <a:spcPts val="0"/>
              </a:spcBef>
              <a:buClr>
                <a:schemeClr val="accent1"/>
              </a:buClr>
              <a:buFont typeface="Calibri" panose="020F0502020204030204" pitchFamily="34" charset="0"/>
              <a:buChar char="›"/>
              <a:defRPr sz="2100" b="0" kern="1200">
                <a:solidFill>
                  <a:schemeClr val="accent1"/>
                </a:solidFill>
                <a:latin typeface="+mn-lt"/>
                <a:ea typeface="+mn-ea"/>
                <a:cs typeface="+mn-cs"/>
              </a:defRPr>
            </a:lvl4pPr>
            <a:lvl5pPr marL="684000" indent="-180000" algn="l" defTabSz="914400" rtl="0" eaLnBrk="1" latinLnBrk="0" hangingPunct="1">
              <a:lnSpc>
                <a:spcPct val="95000"/>
              </a:lnSpc>
              <a:spcBef>
                <a:spcPts val="0"/>
              </a:spcBef>
              <a:buClr>
                <a:schemeClr val="accent2"/>
              </a:buClr>
              <a:buSzPct val="90000"/>
              <a:buFont typeface="Calibri" panose="020F0502020204030204" pitchFamily="34" charset="0"/>
              <a:buChar char="▪"/>
              <a:defRPr sz="1800" b="0" kern="1200">
                <a:solidFill>
                  <a:schemeClr val="accent1"/>
                </a:solidFill>
                <a:latin typeface="+mn-lt"/>
                <a:ea typeface="+mn-ea"/>
                <a:cs typeface="+mn-cs"/>
              </a:defRPr>
            </a:lvl5pPr>
            <a:lvl6pPr marL="900000" indent="-180000" algn="l" defTabSz="914400" rtl="0" eaLnBrk="1" latinLnBrk="0" hangingPunct="1">
              <a:lnSpc>
                <a:spcPct val="95000"/>
              </a:lnSpc>
              <a:spcBef>
                <a:spcPts val="0"/>
              </a:spcBef>
              <a:buClr>
                <a:schemeClr val="accent1"/>
              </a:buClr>
              <a:buSzPct val="90000"/>
              <a:buFont typeface="Calibri" pitchFamily="34" charset="0"/>
              <a:buChar char="▪"/>
              <a:defRPr sz="1800" b="0" kern="1200">
                <a:solidFill>
                  <a:schemeClr val="accent1"/>
                </a:solidFill>
                <a:latin typeface="+mn-lt"/>
                <a:ea typeface="+mn-ea"/>
                <a:cs typeface="+mn-cs"/>
              </a:defRPr>
            </a:lvl6pPr>
            <a:lvl7pPr marL="900000" indent="-180000" algn="l" defTabSz="914400" rtl="0" eaLnBrk="1" latinLnBrk="0" hangingPunct="1">
              <a:lnSpc>
                <a:spcPct val="95000"/>
              </a:lnSpc>
              <a:spcBef>
                <a:spcPts val="0"/>
              </a:spcBef>
              <a:buClr>
                <a:schemeClr val="accent1"/>
              </a:buClr>
              <a:buFont typeface="Calibri" pitchFamily="34" charset="0"/>
              <a:buChar char="▪"/>
              <a:defRPr sz="1800" b="0" kern="1200">
                <a:solidFill>
                  <a:schemeClr val="accent1"/>
                </a:solidFill>
                <a:latin typeface="+mn-lt"/>
                <a:ea typeface="+mn-ea"/>
                <a:cs typeface="+mn-cs"/>
              </a:defRPr>
            </a:lvl7pPr>
            <a:lvl8pPr marL="900000" indent="-180000" algn="l" defTabSz="914400" rtl="0" eaLnBrk="1" latinLnBrk="0" hangingPunct="1">
              <a:lnSpc>
                <a:spcPct val="95000"/>
              </a:lnSpc>
              <a:spcBef>
                <a:spcPts val="0"/>
              </a:spcBef>
              <a:buClr>
                <a:schemeClr val="accent1"/>
              </a:buClr>
              <a:buFont typeface="Calibri" pitchFamily="34" charset="0"/>
              <a:buChar char="▪"/>
              <a:defRPr sz="1800" b="0" kern="1200">
                <a:solidFill>
                  <a:schemeClr val="accent1"/>
                </a:solidFill>
                <a:latin typeface="+mn-lt"/>
                <a:ea typeface="+mn-ea"/>
                <a:cs typeface="+mn-cs"/>
              </a:defRPr>
            </a:lvl8pPr>
            <a:lvl9pPr marL="900000" indent="-180000" algn="l" defTabSz="914400" rtl="0" eaLnBrk="1" latinLnBrk="0" hangingPunct="1">
              <a:lnSpc>
                <a:spcPct val="95000"/>
              </a:lnSpc>
              <a:spcBef>
                <a:spcPts val="0"/>
              </a:spcBef>
              <a:buClr>
                <a:schemeClr val="accent1"/>
              </a:buClr>
              <a:buFont typeface="Calibri" pitchFamily="34" charset="0"/>
              <a:buChar char="▪"/>
              <a:defRPr sz="1800" b="0" kern="1200">
                <a:solidFill>
                  <a:schemeClr val="accent1"/>
                </a:solidFill>
                <a:latin typeface="+mn-lt"/>
                <a:ea typeface="+mn-ea"/>
                <a:cs typeface="+mn-cs"/>
              </a:defRPr>
            </a:lvl9pPr>
          </a:lstStyle>
          <a:p>
            <a:pPr algn="ctr"/>
            <a:r>
              <a:rPr lang="de-DE" altLang="de-DE" dirty="0" smtClean="0"/>
              <a:t>versöhnende, unterwürfige Haltung</a:t>
            </a:r>
          </a:p>
        </p:txBody>
      </p:sp>
      <p:sp>
        <p:nvSpPr>
          <p:cNvPr id="9" name="Rechteck 8"/>
          <p:cNvSpPr/>
          <p:nvPr/>
        </p:nvSpPr>
        <p:spPr>
          <a:xfrm>
            <a:off x="639420" y="4926616"/>
            <a:ext cx="10465163" cy="1415772"/>
          </a:xfrm>
          <a:prstGeom prst="rect">
            <a:avLst/>
          </a:prstGeom>
        </p:spPr>
        <p:txBody>
          <a:bodyPr wrap="square">
            <a:spAutoFit/>
          </a:bodyPr>
          <a:lstStyle/>
          <a:p>
            <a:r>
              <a:rPr lang="de-DE" altLang="de-DE" dirty="0" smtClean="0">
                <a:solidFill>
                  <a:schemeClr val="accent1"/>
                </a:solidFill>
              </a:rPr>
              <a:t>Ihm </a:t>
            </a:r>
            <a:r>
              <a:rPr lang="de-DE" altLang="de-DE" dirty="0">
                <a:solidFill>
                  <a:schemeClr val="accent1"/>
                </a:solidFill>
              </a:rPr>
              <a:t>sind Beziehungen, also zwischenmenschliche Kontakte, Verständnis, Geduld und Zuwendung wichtig. Allerdings ist er eher konfliktscheu und wird nicht mitteilen, wenn ihm etwas nicht behagt. Er zieht sich eher zurück, duldet, kommt aber zum nächsten Besuch, um mitzuteilen, dass alles nichts geholfen hat</a:t>
            </a:r>
            <a:r>
              <a:rPr lang="de-DE" altLang="de-DE" dirty="0" smtClean="0">
                <a:solidFill>
                  <a:schemeClr val="accent1"/>
                </a:solidFill>
              </a:rPr>
              <a:t>.</a:t>
            </a:r>
          </a:p>
          <a:p>
            <a:r>
              <a:rPr lang="de-DE" sz="1400" dirty="0" smtClean="0">
                <a:solidFill>
                  <a:schemeClr val="accent1"/>
                </a:solidFill>
              </a:rPr>
              <a:t>(Virginia </a:t>
            </a:r>
            <a:r>
              <a:rPr lang="de-DE" sz="1400" dirty="0" err="1">
                <a:solidFill>
                  <a:schemeClr val="accent1"/>
                </a:solidFill>
              </a:rPr>
              <a:t>Satir</a:t>
            </a:r>
            <a:r>
              <a:rPr lang="de-DE" sz="1400" dirty="0">
                <a:solidFill>
                  <a:schemeClr val="accent1"/>
                </a:solidFill>
              </a:rPr>
              <a:t>: Die vier </a:t>
            </a:r>
            <a:r>
              <a:rPr lang="de-DE" sz="1400" dirty="0" err="1">
                <a:solidFill>
                  <a:schemeClr val="accent1"/>
                </a:solidFill>
              </a:rPr>
              <a:t>Satir</a:t>
            </a:r>
            <a:r>
              <a:rPr lang="de-DE" sz="1400" dirty="0">
                <a:solidFill>
                  <a:schemeClr val="accent1"/>
                </a:solidFill>
              </a:rPr>
              <a:t> </a:t>
            </a:r>
            <a:r>
              <a:rPr lang="de-DE" sz="1400" dirty="0" smtClean="0">
                <a:solidFill>
                  <a:schemeClr val="accent1"/>
                </a:solidFill>
              </a:rPr>
              <a:t>Typen)  </a:t>
            </a:r>
            <a:endParaRPr lang="de-DE" sz="1400" dirty="0">
              <a:solidFill>
                <a:schemeClr val="accent1"/>
              </a:solidFill>
            </a:endParaRPr>
          </a:p>
          <a:p>
            <a:endParaRPr lang="de-DE" altLang="de-DE" dirty="0">
              <a:solidFill>
                <a:schemeClr val="accent1"/>
              </a:solidFill>
            </a:endParaRPr>
          </a:p>
        </p:txBody>
      </p:sp>
    </p:spTree>
    <p:extLst>
      <p:ext uri="{BB962C8B-B14F-4D97-AF65-F5344CB8AC3E}">
        <p14:creationId xmlns:p14="http://schemas.microsoft.com/office/powerpoint/2010/main" val="64402529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ltLang="de-DE" dirty="0"/>
              <a:t>4. Der Distanztyp</a:t>
            </a:r>
            <a:br>
              <a:rPr lang="de-DE" altLang="de-DE" dirty="0"/>
            </a:br>
            <a:r>
              <a:rPr lang="de-DE" altLang="de-DE" dirty="0"/>
              <a:t>(schizoide Grundstruktur)</a:t>
            </a:r>
            <a:endParaRPr lang="de-DE" dirty="0"/>
          </a:p>
        </p:txBody>
      </p:sp>
      <p:sp>
        <p:nvSpPr>
          <p:cNvPr id="3" name="Vertikaler Textplatzhalter 2"/>
          <p:cNvSpPr>
            <a:spLocks noGrp="1"/>
          </p:cNvSpPr>
          <p:nvPr>
            <p:ph type="body" orient="vert" idx="13"/>
          </p:nvPr>
        </p:nvSpPr>
        <p:spPr>
          <a:xfrm>
            <a:off x="10237783" y="0"/>
            <a:ext cx="1738211" cy="358305"/>
          </a:xfrm>
        </p:spPr>
        <p:txBody>
          <a:bodyPr/>
          <a:lstStyle/>
          <a:p>
            <a:r>
              <a:rPr lang="de-DE" dirty="0" smtClean="0"/>
              <a:t>Einführung</a:t>
            </a:r>
            <a:endParaRPr lang="de-DE" dirty="0"/>
          </a:p>
        </p:txBody>
      </p:sp>
      <p:sp>
        <p:nvSpPr>
          <p:cNvPr id="4" name="Datumsplatzhalter 3"/>
          <p:cNvSpPr>
            <a:spLocks noGrp="1"/>
          </p:cNvSpPr>
          <p:nvPr>
            <p:ph type="dt" sz="half" idx="14"/>
          </p:nvPr>
        </p:nvSpPr>
        <p:spPr/>
        <p:txBody>
          <a:bodyPr/>
          <a:lstStyle/>
          <a:p>
            <a:r>
              <a:rPr lang="de-DE" sz="1050" smtClean="0"/>
              <a:t>Modul: „Arzt-Patienten-Kommunikation“</a:t>
            </a:r>
            <a:endParaRPr lang="de-DE" sz="1050" dirty="0"/>
          </a:p>
        </p:txBody>
      </p:sp>
      <p:sp>
        <p:nvSpPr>
          <p:cNvPr id="5" name="Fußzeilenplatzhalter 4"/>
          <p:cNvSpPr>
            <a:spLocks noGrp="1"/>
          </p:cNvSpPr>
          <p:nvPr>
            <p:ph type="ftr" sz="quarter" idx="15"/>
          </p:nvPr>
        </p:nvSpPr>
        <p:spPr/>
        <p:txBody>
          <a:bodyPr/>
          <a:lstStyle/>
          <a:p>
            <a:r>
              <a:rPr lang="de-DE" sz="1050" smtClean="0"/>
              <a:t>Handbuch Qualitätszirkel</a:t>
            </a:r>
            <a:endParaRPr lang="de-DE" sz="1050" dirty="0"/>
          </a:p>
        </p:txBody>
      </p:sp>
      <p:sp>
        <p:nvSpPr>
          <p:cNvPr id="6" name="Foliennummernplatzhalter 5"/>
          <p:cNvSpPr>
            <a:spLocks noGrp="1"/>
          </p:cNvSpPr>
          <p:nvPr>
            <p:ph type="sldNum" sz="quarter" idx="16"/>
          </p:nvPr>
        </p:nvSpPr>
        <p:spPr/>
        <p:txBody>
          <a:bodyPr/>
          <a:lstStyle/>
          <a:p>
            <a:r>
              <a:rPr lang="de-DE" smtClean="0"/>
              <a:t>Seite </a:t>
            </a:r>
            <a:fld id="{ADD7824D-2DCF-4DDA-BE8D-0B7ABA078092}" type="slidenum">
              <a:rPr lang="de-DE" smtClean="0"/>
              <a:pPr/>
              <a:t>12</a:t>
            </a:fld>
            <a:endParaRPr lang="de-DE" sz="1050" dirty="0"/>
          </a:p>
        </p:txBody>
      </p:sp>
      <p:grpSp>
        <p:nvGrpSpPr>
          <p:cNvPr id="13" name="Gruppieren 12"/>
          <p:cNvGrpSpPr/>
          <p:nvPr/>
        </p:nvGrpSpPr>
        <p:grpSpPr>
          <a:xfrm>
            <a:off x="6288020" y="1891146"/>
            <a:ext cx="4128473" cy="2996856"/>
            <a:chOff x="6288021" y="2564904"/>
            <a:chExt cx="4128473" cy="2697480"/>
          </a:xfrm>
        </p:grpSpPr>
        <p:pic>
          <p:nvPicPr>
            <p:cNvPr id="14" name="Picture 5" descr="I:\KBV-CorporateDesign-Office2010\Bildmaterial\Piktogramme\12 kbvpikto mann grau.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648395" y="3361388"/>
              <a:ext cx="768099" cy="1078996"/>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2" descr="I:\KBV-CorporateDesign-Office2010\Bildmaterial\Piktogramme\12 kbvpikto mann grau.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88021" y="2564904"/>
              <a:ext cx="1920240" cy="2697480"/>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4" descr="I:\KBV-CorporateDesign-Office2010\Bildmaterial\Piktogramme\12 kbvpikto mann grau.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784299" y="3104401"/>
              <a:ext cx="1152141" cy="1618484"/>
            </a:xfrm>
            <a:prstGeom prst="rect">
              <a:avLst/>
            </a:prstGeom>
            <a:noFill/>
            <a:extLst>
              <a:ext uri="{909E8E84-426E-40DD-AFC4-6F175D3DCCD1}">
                <a14:hiddenFill xmlns:a14="http://schemas.microsoft.com/office/drawing/2010/main">
                  <a:solidFill>
                    <a:srgbClr val="FFFFFF"/>
                  </a:solidFill>
                </a14:hiddenFill>
              </a:ext>
            </a:extLst>
          </p:spPr>
        </p:pic>
      </p:grpSp>
      <p:pic>
        <p:nvPicPr>
          <p:cNvPr id="17" name="Picture 3" descr="I:\KBV-CorporateDesign-Office2010\Bildmaterial\Piktogramme\12 kbvpikto mann grau.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776179" y="2169986"/>
            <a:ext cx="1440173" cy="2226688"/>
          </a:xfrm>
          <a:prstGeom prst="rect">
            <a:avLst/>
          </a:prstGeom>
          <a:noFill/>
          <a:extLst>
            <a:ext uri="{909E8E84-426E-40DD-AFC4-6F175D3DCCD1}">
              <a14:hiddenFill xmlns:a14="http://schemas.microsoft.com/office/drawing/2010/main">
                <a:solidFill>
                  <a:srgbClr val="FFFFFF"/>
                </a:solidFill>
              </a14:hiddenFill>
            </a:ext>
          </a:extLst>
        </p:spPr>
      </p:pic>
      <p:sp>
        <p:nvSpPr>
          <p:cNvPr id="18" name="Rectangle 3"/>
          <p:cNvSpPr txBox="1">
            <a:spLocks noChangeArrowheads="1"/>
          </p:cNvSpPr>
          <p:nvPr/>
        </p:nvSpPr>
        <p:spPr>
          <a:xfrm>
            <a:off x="-336714" y="3294462"/>
            <a:ext cx="7483905" cy="606425"/>
          </a:xfrm>
          <a:prstGeom prst="rect">
            <a:avLst/>
          </a:prstGeom>
        </p:spPr>
        <p:txBody>
          <a:bodyPr/>
          <a:lstStyle>
            <a:lvl1pPr marL="0" indent="0" algn="l" defTabSz="914400" rtl="0" eaLnBrk="1" latinLnBrk="0" hangingPunct="1">
              <a:lnSpc>
                <a:spcPct val="95000"/>
              </a:lnSpc>
              <a:spcBef>
                <a:spcPts val="2400"/>
              </a:spcBef>
              <a:buFont typeface="+mj-lt"/>
              <a:buNone/>
              <a:defRPr sz="2100" b="1" kern="1200">
                <a:solidFill>
                  <a:schemeClr val="accent1"/>
                </a:solidFill>
                <a:latin typeface="+mn-lt"/>
                <a:ea typeface="+mn-ea"/>
                <a:cs typeface="+mn-cs"/>
              </a:defRPr>
            </a:lvl1pPr>
            <a:lvl2pPr marL="0" indent="0" algn="l" defTabSz="914400" rtl="0" eaLnBrk="1" latinLnBrk="0" hangingPunct="1">
              <a:lnSpc>
                <a:spcPct val="95000"/>
              </a:lnSpc>
              <a:spcBef>
                <a:spcPts val="0"/>
              </a:spcBef>
              <a:buFont typeface="+mj-lt"/>
              <a:buNone/>
              <a:defRPr sz="2100" b="0" kern="1200">
                <a:solidFill>
                  <a:schemeClr val="accent1"/>
                </a:solidFill>
                <a:latin typeface="+mn-lt"/>
                <a:ea typeface="+mn-ea"/>
                <a:cs typeface="+mn-cs"/>
              </a:defRPr>
            </a:lvl2pPr>
            <a:lvl3pPr marL="216000" indent="-216000" algn="l" defTabSz="914400" rtl="0" eaLnBrk="1" latinLnBrk="0" hangingPunct="1">
              <a:lnSpc>
                <a:spcPct val="95000"/>
              </a:lnSpc>
              <a:spcBef>
                <a:spcPts val="0"/>
              </a:spcBef>
              <a:buClr>
                <a:schemeClr val="accent2"/>
              </a:buClr>
              <a:buFont typeface="Calibri" panose="020F0502020204030204" pitchFamily="34" charset="0"/>
              <a:buChar char="›"/>
              <a:defRPr sz="2100" b="0" kern="1200">
                <a:solidFill>
                  <a:schemeClr val="accent1"/>
                </a:solidFill>
                <a:latin typeface="+mn-lt"/>
                <a:ea typeface="+mn-ea"/>
                <a:cs typeface="+mn-cs"/>
              </a:defRPr>
            </a:lvl3pPr>
            <a:lvl4pPr marL="432000" indent="-216000" algn="l" defTabSz="914400" rtl="0" eaLnBrk="1" latinLnBrk="0" hangingPunct="1">
              <a:lnSpc>
                <a:spcPct val="95000"/>
              </a:lnSpc>
              <a:spcBef>
                <a:spcPts val="0"/>
              </a:spcBef>
              <a:buClr>
                <a:schemeClr val="accent1"/>
              </a:buClr>
              <a:buFont typeface="Calibri" panose="020F0502020204030204" pitchFamily="34" charset="0"/>
              <a:buChar char="›"/>
              <a:defRPr sz="2100" b="0" kern="1200">
                <a:solidFill>
                  <a:schemeClr val="accent1"/>
                </a:solidFill>
                <a:latin typeface="+mn-lt"/>
                <a:ea typeface="+mn-ea"/>
                <a:cs typeface="+mn-cs"/>
              </a:defRPr>
            </a:lvl4pPr>
            <a:lvl5pPr marL="684000" indent="-180000" algn="l" defTabSz="914400" rtl="0" eaLnBrk="1" latinLnBrk="0" hangingPunct="1">
              <a:lnSpc>
                <a:spcPct val="95000"/>
              </a:lnSpc>
              <a:spcBef>
                <a:spcPts val="0"/>
              </a:spcBef>
              <a:buClr>
                <a:schemeClr val="accent2"/>
              </a:buClr>
              <a:buSzPct val="90000"/>
              <a:buFont typeface="Calibri" panose="020F0502020204030204" pitchFamily="34" charset="0"/>
              <a:buChar char="▪"/>
              <a:defRPr sz="1800" b="0" kern="1200">
                <a:solidFill>
                  <a:schemeClr val="accent1"/>
                </a:solidFill>
                <a:latin typeface="+mn-lt"/>
                <a:ea typeface="+mn-ea"/>
                <a:cs typeface="+mn-cs"/>
              </a:defRPr>
            </a:lvl5pPr>
            <a:lvl6pPr marL="900000" indent="-180000" algn="l" defTabSz="914400" rtl="0" eaLnBrk="1" latinLnBrk="0" hangingPunct="1">
              <a:lnSpc>
                <a:spcPct val="95000"/>
              </a:lnSpc>
              <a:spcBef>
                <a:spcPts val="0"/>
              </a:spcBef>
              <a:buClr>
                <a:schemeClr val="accent1"/>
              </a:buClr>
              <a:buSzPct val="90000"/>
              <a:buFont typeface="Calibri" pitchFamily="34" charset="0"/>
              <a:buChar char="▪"/>
              <a:defRPr sz="1800" b="0" kern="1200">
                <a:solidFill>
                  <a:schemeClr val="accent1"/>
                </a:solidFill>
                <a:latin typeface="+mn-lt"/>
                <a:ea typeface="+mn-ea"/>
                <a:cs typeface="+mn-cs"/>
              </a:defRPr>
            </a:lvl6pPr>
            <a:lvl7pPr marL="900000" indent="-180000" algn="l" defTabSz="914400" rtl="0" eaLnBrk="1" latinLnBrk="0" hangingPunct="1">
              <a:lnSpc>
                <a:spcPct val="95000"/>
              </a:lnSpc>
              <a:spcBef>
                <a:spcPts val="0"/>
              </a:spcBef>
              <a:buClr>
                <a:schemeClr val="accent1"/>
              </a:buClr>
              <a:buFont typeface="Calibri" pitchFamily="34" charset="0"/>
              <a:buChar char="▪"/>
              <a:defRPr sz="1800" b="0" kern="1200">
                <a:solidFill>
                  <a:schemeClr val="accent1"/>
                </a:solidFill>
                <a:latin typeface="+mn-lt"/>
                <a:ea typeface="+mn-ea"/>
                <a:cs typeface="+mn-cs"/>
              </a:defRPr>
            </a:lvl7pPr>
            <a:lvl8pPr marL="900000" indent="-180000" algn="l" defTabSz="914400" rtl="0" eaLnBrk="1" latinLnBrk="0" hangingPunct="1">
              <a:lnSpc>
                <a:spcPct val="95000"/>
              </a:lnSpc>
              <a:spcBef>
                <a:spcPts val="0"/>
              </a:spcBef>
              <a:buClr>
                <a:schemeClr val="accent1"/>
              </a:buClr>
              <a:buFont typeface="Calibri" pitchFamily="34" charset="0"/>
              <a:buChar char="▪"/>
              <a:defRPr sz="1800" b="0" kern="1200">
                <a:solidFill>
                  <a:schemeClr val="accent1"/>
                </a:solidFill>
                <a:latin typeface="+mn-lt"/>
                <a:ea typeface="+mn-ea"/>
                <a:cs typeface="+mn-cs"/>
              </a:defRPr>
            </a:lvl8pPr>
            <a:lvl9pPr marL="900000" indent="-180000" algn="l" defTabSz="914400" rtl="0" eaLnBrk="1" latinLnBrk="0" hangingPunct="1">
              <a:lnSpc>
                <a:spcPct val="95000"/>
              </a:lnSpc>
              <a:spcBef>
                <a:spcPts val="0"/>
              </a:spcBef>
              <a:buClr>
                <a:schemeClr val="accent1"/>
              </a:buClr>
              <a:buFont typeface="Calibri" pitchFamily="34" charset="0"/>
              <a:buChar char="▪"/>
              <a:defRPr sz="1800" b="0" kern="1200">
                <a:solidFill>
                  <a:schemeClr val="accent1"/>
                </a:solidFill>
                <a:latin typeface="+mn-lt"/>
                <a:ea typeface="+mn-ea"/>
                <a:cs typeface="+mn-cs"/>
              </a:defRPr>
            </a:lvl9pPr>
          </a:lstStyle>
          <a:p>
            <a:pPr algn="ctr"/>
            <a:r>
              <a:rPr lang="de-DE" altLang="de-DE" dirty="0" smtClean="0"/>
              <a:t>anklagende Haltung</a:t>
            </a:r>
          </a:p>
        </p:txBody>
      </p:sp>
      <p:sp>
        <p:nvSpPr>
          <p:cNvPr id="19" name="Rechteck 18"/>
          <p:cNvSpPr/>
          <p:nvPr/>
        </p:nvSpPr>
        <p:spPr>
          <a:xfrm>
            <a:off x="658223" y="5125906"/>
            <a:ext cx="11041227" cy="1200329"/>
          </a:xfrm>
          <a:prstGeom prst="rect">
            <a:avLst/>
          </a:prstGeom>
        </p:spPr>
        <p:txBody>
          <a:bodyPr wrap="square">
            <a:spAutoFit/>
          </a:bodyPr>
          <a:lstStyle/>
          <a:p>
            <a:r>
              <a:rPr lang="de-DE" altLang="de-DE" dirty="0">
                <a:solidFill>
                  <a:schemeClr val="accent1"/>
                </a:solidFill>
              </a:rPr>
              <a:t>Er ist ein ganz </a:t>
            </a:r>
            <a:r>
              <a:rPr lang="de-DE" altLang="de-DE" dirty="0" smtClean="0">
                <a:solidFill>
                  <a:schemeClr val="accent1"/>
                </a:solidFill>
              </a:rPr>
              <a:t>rationaler Typ</a:t>
            </a:r>
            <a:r>
              <a:rPr lang="de-DE" altLang="de-DE" dirty="0">
                <a:solidFill>
                  <a:schemeClr val="accent1"/>
                </a:solidFill>
              </a:rPr>
              <a:t>. Sachlichkeit, Logik, Vernunft sind seine Stärken. Allerdings ist </a:t>
            </a:r>
            <a:r>
              <a:rPr lang="de-DE" altLang="de-DE" dirty="0" smtClean="0">
                <a:solidFill>
                  <a:schemeClr val="accent1"/>
                </a:solidFill>
              </a:rPr>
              <a:t>er sehr </a:t>
            </a:r>
            <a:r>
              <a:rPr lang="de-DE" altLang="de-DE" dirty="0">
                <a:solidFill>
                  <a:schemeClr val="accent1"/>
                </a:solidFill>
              </a:rPr>
              <a:t>misstrauisch und leicht </a:t>
            </a:r>
            <a:r>
              <a:rPr lang="de-DE" altLang="de-DE" dirty="0" err="1">
                <a:solidFill>
                  <a:schemeClr val="accent1"/>
                </a:solidFill>
              </a:rPr>
              <a:t>kränkbar</a:t>
            </a:r>
            <a:r>
              <a:rPr lang="de-DE" altLang="de-DE" dirty="0">
                <a:solidFill>
                  <a:schemeClr val="accent1"/>
                </a:solidFill>
              </a:rPr>
              <a:t>.  Er meidet die emotionale Kontaktaufnahme</a:t>
            </a:r>
            <a:r>
              <a:rPr lang="de-DE" altLang="de-DE" dirty="0" smtClean="0">
                <a:solidFill>
                  <a:schemeClr val="accent1"/>
                </a:solidFill>
              </a:rPr>
              <a:t>. Er </a:t>
            </a:r>
            <a:r>
              <a:rPr lang="de-DE" altLang="de-DE" dirty="0">
                <a:solidFill>
                  <a:schemeClr val="accent1"/>
                </a:solidFill>
              </a:rPr>
              <a:t>ist sehr zielorientiert und möchte auch so informiert werden. Smalltalk ist ihm fremd</a:t>
            </a:r>
            <a:r>
              <a:rPr lang="de-DE" altLang="de-DE" dirty="0" smtClean="0">
                <a:solidFill>
                  <a:schemeClr val="accent1"/>
                </a:solidFill>
              </a:rPr>
              <a:t>. </a:t>
            </a:r>
            <a:r>
              <a:rPr lang="de-DE" altLang="de-DE" sz="1400" dirty="0" smtClean="0">
                <a:solidFill>
                  <a:schemeClr val="accent1"/>
                </a:solidFill>
              </a:rPr>
              <a:t>(</a:t>
            </a:r>
            <a:r>
              <a:rPr lang="de-DE" sz="1400" dirty="0" smtClean="0">
                <a:solidFill>
                  <a:schemeClr val="accent1"/>
                </a:solidFill>
              </a:rPr>
              <a:t>Virginia </a:t>
            </a:r>
            <a:r>
              <a:rPr lang="de-DE" sz="1400" dirty="0" err="1">
                <a:solidFill>
                  <a:schemeClr val="accent1"/>
                </a:solidFill>
              </a:rPr>
              <a:t>Satir</a:t>
            </a:r>
            <a:r>
              <a:rPr lang="de-DE" sz="1400" dirty="0">
                <a:solidFill>
                  <a:schemeClr val="accent1"/>
                </a:solidFill>
              </a:rPr>
              <a:t>: Die vier </a:t>
            </a:r>
            <a:r>
              <a:rPr lang="de-DE" sz="1400" dirty="0" err="1">
                <a:solidFill>
                  <a:schemeClr val="accent1"/>
                </a:solidFill>
              </a:rPr>
              <a:t>Satir</a:t>
            </a:r>
            <a:r>
              <a:rPr lang="de-DE" sz="1400" dirty="0">
                <a:solidFill>
                  <a:schemeClr val="accent1"/>
                </a:solidFill>
              </a:rPr>
              <a:t> </a:t>
            </a:r>
            <a:r>
              <a:rPr lang="de-DE" sz="1400" dirty="0" smtClean="0">
                <a:solidFill>
                  <a:schemeClr val="accent1"/>
                </a:solidFill>
              </a:rPr>
              <a:t>Typen)  </a:t>
            </a:r>
            <a:endParaRPr lang="de-DE" sz="1400" dirty="0">
              <a:solidFill>
                <a:schemeClr val="accent1"/>
              </a:solidFill>
            </a:endParaRPr>
          </a:p>
          <a:p>
            <a:endParaRPr lang="de-DE" altLang="de-DE" dirty="0">
              <a:solidFill>
                <a:schemeClr val="accent1"/>
              </a:solidFill>
            </a:endParaRPr>
          </a:p>
        </p:txBody>
      </p:sp>
    </p:spTree>
    <p:extLst>
      <p:ext uri="{BB962C8B-B14F-4D97-AF65-F5344CB8AC3E}">
        <p14:creationId xmlns:p14="http://schemas.microsoft.com/office/powerpoint/2010/main" val="368157272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ltLang="de-DE" dirty="0"/>
              <a:t>Virginia </a:t>
            </a:r>
            <a:r>
              <a:rPr lang="de-DE" altLang="de-DE" dirty="0" err="1"/>
              <a:t>Satir</a:t>
            </a:r>
            <a:r>
              <a:rPr lang="de-DE" altLang="de-DE" dirty="0"/>
              <a:t>:</a:t>
            </a:r>
            <a:br>
              <a:rPr lang="de-DE" altLang="de-DE" dirty="0"/>
            </a:br>
            <a:r>
              <a:rPr lang="de-DE" altLang="de-DE" dirty="0"/>
              <a:t>Die vier negativen Kommunikationsarten</a:t>
            </a:r>
            <a:endParaRPr lang="de-DE" dirty="0"/>
          </a:p>
        </p:txBody>
      </p:sp>
      <p:sp>
        <p:nvSpPr>
          <p:cNvPr id="3" name="Vertikaler Textplatzhalter 2"/>
          <p:cNvSpPr>
            <a:spLocks noGrp="1"/>
          </p:cNvSpPr>
          <p:nvPr>
            <p:ph type="body" orient="vert" idx="13"/>
          </p:nvPr>
        </p:nvSpPr>
        <p:spPr>
          <a:xfrm>
            <a:off x="10237783" y="0"/>
            <a:ext cx="1738211" cy="358305"/>
          </a:xfrm>
        </p:spPr>
        <p:txBody>
          <a:bodyPr/>
          <a:lstStyle/>
          <a:p>
            <a:r>
              <a:rPr lang="de-DE" dirty="0" smtClean="0"/>
              <a:t>Einführung</a:t>
            </a:r>
            <a:endParaRPr lang="de-DE" dirty="0"/>
          </a:p>
        </p:txBody>
      </p:sp>
      <p:sp>
        <p:nvSpPr>
          <p:cNvPr id="4" name="Datumsplatzhalter 3"/>
          <p:cNvSpPr>
            <a:spLocks noGrp="1"/>
          </p:cNvSpPr>
          <p:nvPr>
            <p:ph type="dt" sz="half" idx="14"/>
          </p:nvPr>
        </p:nvSpPr>
        <p:spPr/>
        <p:txBody>
          <a:bodyPr/>
          <a:lstStyle/>
          <a:p>
            <a:r>
              <a:rPr lang="de-DE" sz="1050" smtClean="0"/>
              <a:t>Modul: „Arzt-Patienten-Kommunikation“</a:t>
            </a:r>
            <a:endParaRPr lang="de-DE" sz="1050" dirty="0"/>
          </a:p>
        </p:txBody>
      </p:sp>
      <p:sp>
        <p:nvSpPr>
          <p:cNvPr id="5" name="Fußzeilenplatzhalter 4"/>
          <p:cNvSpPr>
            <a:spLocks noGrp="1"/>
          </p:cNvSpPr>
          <p:nvPr>
            <p:ph type="ftr" sz="quarter" idx="15"/>
          </p:nvPr>
        </p:nvSpPr>
        <p:spPr/>
        <p:txBody>
          <a:bodyPr/>
          <a:lstStyle/>
          <a:p>
            <a:r>
              <a:rPr lang="de-DE" sz="1050" smtClean="0"/>
              <a:t>Handbuch Qualitätszirkel</a:t>
            </a:r>
            <a:endParaRPr lang="de-DE" sz="1050" dirty="0"/>
          </a:p>
        </p:txBody>
      </p:sp>
      <p:sp>
        <p:nvSpPr>
          <p:cNvPr id="6" name="Foliennummernplatzhalter 5"/>
          <p:cNvSpPr>
            <a:spLocks noGrp="1"/>
          </p:cNvSpPr>
          <p:nvPr>
            <p:ph type="sldNum" sz="quarter" idx="16"/>
          </p:nvPr>
        </p:nvSpPr>
        <p:spPr/>
        <p:txBody>
          <a:bodyPr/>
          <a:lstStyle/>
          <a:p>
            <a:r>
              <a:rPr lang="de-DE" smtClean="0"/>
              <a:t>Seite </a:t>
            </a:r>
            <a:fld id="{ADD7824D-2DCF-4DDA-BE8D-0B7ABA078092}" type="slidenum">
              <a:rPr lang="de-DE" smtClean="0"/>
              <a:pPr/>
              <a:t>13</a:t>
            </a:fld>
            <a:endParaRPr lang="de-DE" sz="1050" dirty="0"/>
          </a:p>
        </p:txBody>
      </p:sp>
      <p:sp>
        <p:nvSpPr>
          <p:cNvPr id="7" name="Rectangle 3"/>
          <p:cNvSpPr txBox="1">
            <a:spLocks noChangeArrowheads="1"/>
          </p:cNvSpPr>
          <p:nvPr/>
        </p:nvSpPr>
        <p:spPr>
          <a:xfrm>
            <a:off x="680363" y="2153169"/>
            <a:ext cx="9789584" cy="4206875"/>
          </a:xfrm>
          <a:prstGeom prst="rect">
            <a:avLst/>
          </a:prstGeom>
        </p:spPr>
        <p:txBody>
          <a:bodyPr/>
          <a:lstStyle>
            <a:lvl1pPr marL="0" indent="0" algn="l" defTabSz="914400" rtl="0" eaLnBrk="1" latinLnBrk="0" hangingPunct="1">
              <a:lnSpc>
                <a:spcPct val="95000"/>
              </a:lnSpc>
              <a:spcBef>
                <a:spcPts val="2400"/>
              </a:spcBef>
              <a:buFont typeface="+mj-lt"/>
              <a:buNone/>
              <a:defRPr sz="2100" b="1" kern="1200">
                <a:solidFill>
                  <a:schemeClr val="accent1"/>
                </a:solidFill>
                <a:latin typeface="+mn-lt"/>
                <a:ea typeface="+mn-ea"/>
                <a:cs typeface="+mn-cs"/>
              </a:defRPr>
            </a:lvl1pPr>
            <a:lvl2pPr marL="0" indent="0" algn="l" defTabSz="914400" rtl="0" eaLnBrk="1" latinLnBrk="0" hangingPunct="1">
              <a:lnSpc>
                <a:spcPct val="95000"/>
              </a:lnSpc>
              <a:spcBef>
                <a:spcPts val="0"/>
              </a:spcBef>
              <a:buFont typeface="+mj-lt"/>
              <a:buNone/>
              <a:defRPr sz="2100" b="0" kern="1200">
                <a:solidFill>
                  <a:schemeClr val="accent1"/>
                </a:solidFill>
                <a:latin typeface="+mn-lt"/>
                <a:ea typeface="+mn-ea"/>
                <a:cs typeface="+mn-cs"/>
              </a:defRPr>
            </a:lvl2pPr>
            <a:lvl3pPr marL="216000" indent="-216000" algn="l" defTabSz="914400" rtl="0" eaLnBrk="1" latinLnBrk="0" hangingPunct="1">
              <a:lnSpc>
                <a:spcPct val="95000"/>
              </a:lnSpc>
              <a:spcBef>
                <a:spcPts val="0"/>
              </a:spcBef>
              <a:buClr>
                <a:schemeClr val="accent2"/>
              </a:buClr>
              <a:buFont typeface="Calibri" panose="020F0502020204030204" pitchFamily="34" charset="0"/>
              <a:buChar char="›"/>
              <a:defRPr sz="2100" b="0" kern="1200">
                <a:solidFill>
                  <a:schemeClr val="accent1"/>
                </a:solidFill>
                <a:latin typeface="+mn-lt"/>
                <a:ea typeface="+mn-ea"/>
                <a:cs typeface="+mn-cs"/>
              </a:defRPr>
            </a:lvl3pPr>
            <a:lvl4pPr marL="432000" indent="-216000" algn="l" defTabSz="914400" rtl="0" eaLnBrk="1" latinLnBrk="0" hangingPunct="1">
              <a:lnSpc>
                <a:spcPct val="95000"/>
              </a:lnSpc>
              <a:spcBef>
                <a:spcPts val="0"/>
              </a:spcBef>
              <a:buClr>
                <a:schemeClr val="accent1"/>
              </a:buClr>
              <a:buFont typeface="Calibri" panose="020F0502020204030204" pitchFamily="34" charset="0"/>
              <a:buChar char="›"/>
              <a:defRPr sz="2100" b="0" kern="1200">
                <a:solidFill>
                  <a:schemeClr val="accent1"/>
                </a:solidFill>
                <a:latin typeface="+mn-lt"/>
                <a:ea typeface="+mn-ea"/>
                <a:cs typeface="+mn-cs"/>
              </a:defRPr>
            </a:lvl4pPr>
            <a:lvl5pPr marL="684000" indent="-180000" algn="l" defTabSz="914400" rtl="0" eaLnBrk="1" latinLnBrk="0" hangingPunct="1">
              <a:lnSpc>
                <a:spcPct val="95000"/>
              </a:lnSpc>
              <a:spcBef>
                <a:spcPts val="0"/>
              </a:spcBef>
              <a:buClr>
                <a:schemeClr val="accent2"/>
              </a:buClr>
              <a:buSzPct val="90000"/>
              <a:buFont typeface="Calibri" panose="020F0502020204030204" pitchFamily="34" charset="0"/>
              <a:buChar char="▪"/>
              <a:defRPr sz="1800" b="0" kern="1200">
                <a:solidFill>
                  <a:schemeClr val="accent1"/>
                </a:solidFill>
                <a:latin typeface="+mn-lt"/>
                <a:ea typeface="+mn-ea"/>
                <a:cs typeface="+mn-cs"/>
              </a:defRPr>
            </a:lvl5pPr>
            <a:lvl6pPr marL="900000" indent="-180000" algn="l" defTabSz="914400" rtl="0" eaLnBrk="1" latinLnBrk="0" hangingPunct="1">
              <a:lnSpc>
                <a:spcPct val="95000"/>
              </a:lnSpc>
              <a:spcBef>
                <a:spcPts val="0"/>
              </a:spcBef>
              <a:buClr>
                <a:schemeClr val="accent1"/>
              </a:buClr>
              <a:buSzPct val="90000"/>
              <a:buFont typeface="Calibri" pitchFamily="34" charset="0"/>
              <a:buChar char="▪"/>
              <a:defRPr sz="1800" b="0" kern="1200">
                <a:solidFill>
                  <a:schemeClr val="accent1"/>
                </a:solidFill>
                <a:latin typeface="+mn-lt"/>
                <a:ea typeface="+mn-ea"/>
                <a:cs typeface="+mn-cs"/>
              </a:defRPr>
            </a:lvl6pPr>
            <a:lvl7pPr marL="900000" indent="-180000" algn="l" defTabSz="914400" rtl="0" eaLnBrk="1" latinLnBrk="0" hangingPunct="1">
              <a:lnSpc>
                <a:spcPct val="95000"/>
              </a:lnSpc>
              <a:spcBef>
                <a:spcPts val="0"/>
              </a:spcBef>
              <a:buClr>
                <a:schemeClr val="accent1"/>
              </a:buClr>
              <a:buFont typeface="Calibri" pitchFamily="34" charset="0"/>
              <a:buChar char="▪"/>
              <a:defRPr sz="1800" b="0" kern="1200">
                <a:solidFill>
                  <a:schemeClr val="accent1"/>
                </a:solidFill>
                <a:latin typeface="+mn-lt"/>
                <a:ea typeface="+mn-ea"/>
                <a:cs typeface="+mn-cs"/>
              </a:defRPr>
            </a:lvl7pPr>
            <a:lvl8pPr marL="900000" indent="-180000" algn="l" defTabSz="914400" rtl="0" eaLnBrk="1" latinLnBrk="0" hangingPunct="1">
              <a:lnSpc>
                <a:spcPct val="95000"/>
              </a:lnSpc>
              <a:spcBef>
                <a:spcPts val="0"/>
              </a:spcBef>
              <a:buClr>
                <a:schemeClr val="accent1"/>
              </a:buClr>
              <a:buFont typeface="Calibri" pitchFamily="34" charset="0"/>
              <a:buChar char="▪"/>
              <a:defRPr sz="1800" b="0" kern="1200">
                <a:solidFill>
                  <a:schemeClr val="accent1"/>
                </a:solidFill>
                <a:latin typeface="+mn-lt"/>
                <a:ea typeface="+mn-ea"/>
                <a:cs typeface="+mn-cs"/>
              </a:defRPr>
            </a:lvl8pPr>
            <a:lvl9pPr marL="900000" indent="-180000" algn="l" defTabSz="914400" rtl="0" eaLnBrk="1" latinLnBrk="0" hangingPunct="1">
              <a:lnSpc>
                <a:spcPct val="95000"/>
              </a:lnSpc>
              <a:spcBef>
                <a:spcPts val="0"/>
              </a:spcBef>
              <a:buClr>
                <a:schemeClr val="accent1"/>
              </a:buClr>
              <a:buFont typeface="Calibri" pitchFamily="34" charset="0"/>
              <a:buChar char="▪"/>
              <a:defRPr sz="1800" b="0" kern="1200">
                <a:solidFill>
                  <a:schemeClr val="accent1"/>
                </a:solidFill>
                <a:latin typeface="+mn-lt"/>
                <a:ea typeface="+mn-ea"/>
                <a:cs typeface="+mn-cs"/>
              </a:defRPr>
            </a:lvl9pPr>
          </a:lstStyle>
          <a:p>
            <a:pPr marL="342900" indent="-342900">
              <a:buFont typeface="Wingdings" pitchFamily="2" charset="2"/>
              <a:buAutoNum type="arabicPeriod"/>
            </a:pPr>
            <a:r>
              <a:rPr lang="de-DE" altLang="de-DE" b="0" dirty="0" smtClean="0"/>
              <a:t> Trösten und Beschwichtigen</a:t>
            </a:r>
          </a:p>
          <a:p>
            <a:pPr marL="342900" indent="-342900">
              <a:buFont typeface="Wingdings" pitchFamily="2" charset="2"/>
              <a:buAutoNum type="arabicPeriod"/>
            </a:pPr>
            <a:r>
              <a:rPr lang="de-DE" altLang="de-DE" b="0" dirty="0" smtClean="0"/>
              <a:t> Drohen und Anklagen</a:t>
            </a:r>
          </a:p>
          <a:p>
            <a:pPr marL="342900" indent="-342900">
              <a:buFont typeface="Wingdings" pitchFamily="2" charset="2"/>
              <a:buAutoNum type="arabicPeriod"/>
            </a:pPr>
            <a:r>
              <a:rPr lang="de-DE" altLang="de-DE" b="0" dirty="0" smtClean="0"/>
              <a:t> Rationalisieren</a:t>
            </a:r>
          </a:p>
          <a:p>
            <a:pPr marL="342900" indent="-342900">
              <a:buFont typeface="Wingdings" pitchFamily="2" charset="2"/>
              <a:buAutoNum type="arabicPeriod"/>
            </a:pPr>
            <a:r>
              <a:rPr lang="de-DE" altLang="de-DE" b="0" dirty="0" smtClean="0"/>
              <a:t> Ablenken</a:t>
            </a:r>
          </a:p>
          <a:p>
            <a:r>
              <a:rPr lang="de-DE" altLang="de-DE" b="0" dirty="0" smtClean="0">
                <a:solidFill>
                  <a:srgbClr val="C30059"/>
                </a:solidFill>
              </a:rPr>
              <a:t>Für eine gelungene Kommunikation sind diese zu meiden.</a:t>
            </a:r>
          </a:p>
          <a:p>
            <a:endParaRPr lang="de-DE" b="0" dirty="0" smtClean="0">
              <a:solidFill>
                <a:srgbClr val="B90065"/>
              </a:solidFill>
            </a:endParaRPr>
          </a:p>
          <a:p>
            <a:r>
              <a:rPr lang="de-DE" sz="1400" b="0" dirty="0" smtClean="0"/>
              <a:t>Quelle: Emmerling P, Ärztliche Kommunikation, 1. Auflage 2014, </a:t>
            </a:r>
            <a:r>
              <a:rPr lang="de-DE" sz="1400" b="0" dirty="0" err="1" smtClean="0"/>
              <a:t>Schattauer</a:t>
            </a:r>
            <a:r>
              <a:rPr lang="de-DE" sz="1400" b="0" dirty="0" smtClean="0"/>
              <a:t> GmbH Stuttgart</a:t>
            </a:r>
          </a:p>
          <a:p>
            <a:endParaRPr lang="de-DE" altLang="de-DE" b="0" dirty="0" smtClean="0">
              <a:solidFill>
                <a:srgbClr val="B90065"/>
              </a:solidFill>
            </a:endParaRPr>
          </a:p>
        </p:txBody>
      </p:sp>
    </p:spTree>
    <p:extLst>
      <p:ext uri="{BB962C8B-B14F-4D97-AF65-F5344CB8AC3E}">
        <p14:creationId xmlns:p14="http://schemas.microsoft.com/office/powerpoint/2010/main" val="188676508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ltLang="de-DE" dirty="0"/>
              <a:t>Virginia </a:t>
            </a:r>
            <a:r>
              <a:rPr lang="de-DE" altLang="de-DE" dirty="0" err="1"/>
              <a:t>Satir</a:t>
            </a:r>
            <a:r>
              <a:rPr lang="de-DE" altLang="de-DE" dirty="0" smtClean="0"/>
              <a:t>: Fünf </a:t>
            </a:r>
            <a:r>
              <a:rPr lang="de-DE" altLang="de-DE" dirty="0"/>
              <a:t>Freiheiten</a:t>
            </a:r>
            <a:endParaRPr lang="de-DE" dirty="0"/>
          </a:p>
        </p:txBody>
      </p:sp>
      <p:sp>
        <p:nvSpPr>
          <p:cNvPr id="3" name="Vertikaler Textplatzhalter 2"/>
          <p:cNvSpPr>
            <a:spLocks noGrp="1"/>
          </p:cNvSpPr>
          <p:nvPr>
            <p:ph type="body" orient="vert" idx="13"/>
          </p:nvPr>
        </p:nvSpPr>
        <p:spPr>
          <a:xfrm>
            <a:off x="10237783" y="0"/>
            <a:ext cx="1738211" cy="358305"/>
          </a:xfrm>
        </p:spPr>
        <p:txBody>
          <a:bodyPr/>
          <a:lstStyle/>
          <a:p>
            <a:r>
              <a:rPr lang="de-DE" dirty="0" smtClean="0"/>
              <a:t>Einführung</a:t>
            </a:r>
            <a:endParaRPr lang="de-DE" dirty="0"/>
          </a:p>
        </p:txBody>
      </p:sp>
      <p:sp>
        <p:nvSpPr>
          <p:cNvPr id="4" name="Datumsplatzhalter 3"/>
          <p:cNvSpPr>
            <a:spLocks noGrp="1"/>
          </p:cNvSpPr>
          <p:nvPr>
            <p:ph type="dt" sz="half" idx="14"/>
          </p:nvPr>
        </p:nvSpPr>
        <p:spPr/>
        <p:txBody>
          <a:bodyPr/>
          <a:lstStyle/>
          <a:p>
            <a:r>
              <a:rPr lang="de-DE" sz="1050" smtClean="0"/>
              <a:t>Modul: „Arzt-Patienten-Kommunikation“</a:t>
            </a:r>
            <a:endParaRPr lang="de-DE" sz="1050" dirty="0"/>
          </a:p>
        </p:txBody>
      </p:sp>
      <p:sp>
        <p:nvSpPr>
          <p:cNvPr id="5" name="Fußzeilenplatzhalter 4"/>
          <p:cNvSpPr>
            <a:spLocks noGrp="1"/>
          </p:cNvSpPr>
          <p:nvPr>
            <p:ph type="ftr" sz="quarter" idx="15"/>
          </p:nvPr>
        </p:nvSpPr>
        <p:spPr/>
        <p:txBody>
          <a:bodyPr/>
          <a:lstStyle/>
          <a:p>
            <a:r>
              <a:rPr lang="de-DE" sz="1050" smtClean="0"/>
              <a:t>Handbuch Qualitätszirkel</a:t>
            </a:r>
            <a:endParaRPr lang="de-DE" sz="1050" dirty="0"/>
          </a:p>
        </p:txBody>
      </p:sp>
      <p:sp>
        <p:nvSpPr>
          <p:cNvPr id="6" name="Foliennummernplatzhalter 5"/>
          <p:cNvSpPr>
            <a:spLocks noGrp="1"/>
          </p:cNvSpPr>
          <p:nvPr>
            <p:ph type="sldNum" sz="quarter" idx="16"/>
          </p:nvPr>
        </p:nvSpPr>
        <p:spPr/>
        <p:txBody>
          <a:bodyPr/>
          <a:lstStyle/>
          <a:p>
            <a:r>
              <a:rPr lang="de-DE" smtClean="0"/>
              <a:t>Seite </a:t>
            </a:r>
            <a:fld id="{ADD7824D-2DCF-4DDA-BE8D-0B7ABA078092}" type="slidenum">
              <a:rPr lang="de-DE" smtClean="0"/>
              <a:pPr/>
              <a:t>14</a:t>
            </a:fld>
            <a:endParaRPr lang="de-DE" sz="1050" dirty="0"/>
          </a:p>
        </p:txBody>
      </p:sp>
      <p:sp>
        <p:nvSpPr>
          <p:cNvPr id="7" name="Rectangle 4"/>
          <p:cNvSpPr>
            <a:spLocks noChangeArrowheads="1"/>
          </p:cNvSpPr>
          <p:nvPr/>
        </p:nvSpPr>
        <p:spPr bwMode="auto">
          <a:xfrm>
            <a:off x="747657" y="1411860"/>
            <a:ext cx="9789584" cy="4494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marL="342900" indent="-342900" eaLnBrk="0" hangingPunct="0">
              <a:lnSpc>
                <a:spcPts val="2600"/>
              </a:lnSpc>
              <a:spcAft>
                <a:spcPct val="40000"/>
              </a:spcAft>
              <a:buClr>
                <a:schemeClr val="tx2"/>
              </a:buClr>
              <a:buFont typeface="Wingdings" pitchFamily="2" charset="2"/>
              <a:buChar char="§"/>
              <a:defRPr>
                <a:solidFill>
                  <a:schemeClr val="tx1"/>
                </a:solidFill>
                <a:latin typeface="Arial" charset="0"/>
              </a:defRPr>
            </a:lvl1pPr>
            <a:lvl2pPr marL="785813" indent="-304800" eaLnBrk="0" hangingPunct="0">
              <a:lnSpc>
                <a:spcPts val="2600"/>
              </a:lnSpc>
              <a:spcAft>
                <a:spcPct val="40000"/>
              </a:spcAft>
              <a:buClr>
                <a:schemeClr val="accent1"/>
              </a:buClr>
              <a:buFont typeface="Wingdings" pitchFamily="2" charset="2"/>
              <a:buChar char="§"/>
              <a:defRPr sz="1600">
                <a:solidFill>
                  <a:schemeClr val="tx1"/>
                </a:solidFill>
                <a:latin typeface="Arial" charset="0"/>
              </a:defRPr>
            </a:lvl2pPr>
            <a:lvl3pPr marL="1217613" indent="-266700" eaLnBrk="0" hangingPunct="0">
              <a:lnSpc>
                <a:spcPts val="2400"/>
              </a:lnSpc>
              <a:spcAft>
                <a:spcPct val="40000"/>
              </a:spcAft>
              <a:buClr>
                <a:schemeClr val="accent1"/>
              </a:buClr>
              <a:buFont typeface="Wingdings" pitchFamily="2" charset="2"/>
              <a:buChar char="§"/>
              <a:defRPr sz="1400">
                <a:solidFill>
                  <a:schemeClr val="tx1"/>
                </a:solidFill>
                <a:latin typeface="Arial" charset="0"/>
              </a:defRPr>
            </a:lvl3pPr>
            <a:lvl4pPr marL="1563688" indent="-228600" eaLnBrk="0" hangingPunct="0">
              <a:lnSpc>
                <a:spcPts val="2400"/>
              </a:lnSpc>
              <a:spcAft>
                <a:spcPct val="40000"/>
              </a:spcAft>
              <a:buClr>
                <a:schemeClr val="accent1"/>
              </a:buClr>
              <a:buFont typeface="Wingdings" pitchFamily="2" charset="2"/>
              <a:buChar char="§"/>
              <a:defRPr sz="1200">
                <a:solidFill>
                  <a:schemeClr val="tx1"/>
                </a:solidFill>
                <a:latin typeface="Arial" charset="0"/>
              </a:defRPr>
            </a:lvl4pPr>
            <a:lvl5pPr marL="1947863" indent="-228600" eaLnBrk="0" hangingPunct="0">
              <a:lnSpc>
                <a:spcPts val="2400"/>
              </a:lnSpc>
              <a:spcAft>
                <a:spcPct val="40000"/>
              </a:spcAft>
              <a:buClr>
                <a:schemeClr val="accent1"/>
              </a:buClr>
              <a:buFont typeface="Wingdings" pitchFamily="2" charset="2"/>
              <a:buChar char="§"/>
              <a:defRPr sz="1200">
                <a:solidFill>
                  <a:schemeClr val="tx1"/>
                </a:solidFill>
                <a:latin typeface="Arial" charset="0"/>
              </a:defRPr>
            </a:lvl5pPr>
            <a:lvl6pPr marL="2405063" indent="-228600" eaLnBrk="0" fontAlgn="base" hangingPunct="0">
              <a:lnSpc>
                <a:spcPts val="2400"/>
              </a:lnSpc>
              <a:spcBef>
                <a:spcPct val="0"/>
              </a:spcBef>
              <a:spcAft>
                <a:spcPct val="40000"/>
              </a:spcAft>
              <a:buClr>
                <a:schemeClr val="accent1"/>
              </a:buClr>
              <a:buFont typeface="Wingdings" pitchFamily="2" charset="2"/>
              <a:buChar char="§"/>
              <a:defRPr sz="1200">
                <a:solidFill>
                  <a:schemeClr val="tx1"/>
                </a:solidFill>
                <a:latin typeface="Arial" charset="0"/>
              </a:defRPr>
            </a:lvl6pPr>
            <a:lvl7pPr marL="2862263" indent="-228600" eaLnBrk="0" fontAlgn="base" hangingPunct="0">
              <a:lnSpc>
                <a:spcPts val="2400"/>
              </a:lnSpc>
              <a:spcBef>
                <a:spcPct val="0"/>
              </a:spcBef>
              <a:spcAft>
                <a:spcPct val="40000"/>
              </a:spcAft>
              <a:buClr>
                <a:schemeClr val="accent1"/>
              </a:buClr>
              <a:buFont typeface="Wingdings" pitchFamily="2" charset="2"/>
              <a:buChar char="§"/>
              <a:defRPr sz="1200">
                <a:solidFill>
                  <a:schemeClr val="tx1"/>
                </a:solidFill>
                <a:latin typeface="Arial" charset="0"/>
              </a:defRPr>
            </a:lvl7pPr>
            <a:lvl8pPr marL="3319463" indent="-228600" eaLnBrk="0" fontAlgn="base" hangingPunct="0">
              <a:lnSpc>
                <a:spcPts val="2400"/>
              </a:lnSpc>
              <a:spcBef>
                <a:spcPct val="0"/>
              </a:spcBef>
              <a:spcAft>
                <a:spcPct val="40000"/>
              </a:spcAft>
              <a:buClr>
                <a:schemeClr val="accent1"/>
              </a:buClr>
              <a:buFont typeface="Wingdings" pitchFamily="2" charset="2"/>
              <a:buChar char="§"/>
              <a:defRPr sz="1200">
                <a:solidFill>
                  <a:schemeClr val="tx1"/>
                </a:solidFill>
                <a:latin typeface="Arial" charset="0"/>
              </a:defRPr>
            </a:lvl8pPr>
            <a:lvl9pPr marL="3776663" indent="-228600" eaLnBrk="0" fontAlgn="base" hangingPunct="0">
              <a:lnSpc>
                <a:spcPts val="2400"/>
              </a:lnSpc>
              <a:spcBef>
                <a:spcPct val="0"/>
              </a:spcBef>
              <a:spcAft>
                <a:spcPct val="40000"/>
              </a:spcAft>
              <a:buClr>
                <a:schemeClr val="accent1"/>
              </a:buClr>
              <a:buFont typeface="Wingdings" pitchFamily="2" charset="2"/>
              <a:buChar char="§"/>
              <a:defRPr sz="1200">
                <a:solidFill>
                  <a:schemeClr val="tx1"/>
                </a:solidFill>
                <a:latin typeface="Arial" charset="0"/>
              </a:defRPr>
            </a:lvl9pPr>
          </a:lstStyle>
          <a:p>
            <a:pPr eaLnBrk="1" hangingPunct="1">
              <a:lnSpc>
                <a:spcPct val="100000"/>
              </a:lnSpc>
              <a:spcBef>
                <a:spcPts val="1200"/>
              </a:spcBef>
              <a:buClr>
                <a:srgbClr val="C30059"/>
              </a:buClr>
              <a:buFont typeface="Wingdings" pitchFamily="2" charset="2"/>
              <a:buAutoNum type="arabicPeriod"/>
            </a:pPr>
            <a:r>
              <a:rPr lang="de-DE" altLang="de-DE" sz="2100" dirty="0">
                <a:solidFill>
                  <a:schemeClr val="accent1"/>
                </a:solidFill>
                <a:latin typeface="+mn-lt"/>
              </a:rPr>
              <a:t>Zu sehen und zu hören, was in mir ist und mit mir ist und nicht, was dort sein sollte, dort war oder vielleicht sein könnte! </a:t>
            </a:r>
          </a:p>
          <a:p>
            <a:pPr eaLnBrk="1" hangingPunct="1">
              <a:lnSpc>
                <a:spcPct val="100000"/>
              </a:lnSpc>
              <a:spcBef>
                <a:spcPts val="1200"/>
              </a:spcBef>
              <a:buClr>
                <a:srgbClr val="C30059"/>
              </a:buClr>
              <a:buFont typeface="Wingdings" pitchFamily="2" charset="2"/>
              <a:buAutoNum type="arabicPeriod"/>
            </a:pPr>
            <a:r>
              <a:rPr lang="de-DE" altLang="de-DE" sz="2100" dirty="0">
                <a:solidFill>
                  <a:schemeClr val="accent1"/>
                </a:solidFill>
                <a:latin typeface="+mn-lt"/>
              </a:rPr>
              <a:t>Zu sagen, was ich fühle und denke und nicht, was ich sagen sollte! </a:t>
            </a:r>
          </a:p>
          <a:p>
            <a:pPr eaLnBrk="1" hangingPunct="1">
              <a:lnSpc>
                <a:spcPct val="100000"/>
              </a:lnSpc>
              <a:spcBef>
                <a:spcPts val="1200"/>
              </a:spcBef>
              <a:buClr>
                <a:srgbClr val="C30059"/>
              </a:buClr>
              <a:buFont typeface="Wingdings" pitchFamily="2" charset="2"/>
              <a:buAutoNum type="arabicPeriod"/>
            </a:pPr>
            <a:r>
              <a:rPr lang="de-DE" altLang="de-DE" sz="2100" dirty="0">
                <a:solidFill>
                  <a:schemeClr val="accent1"/>
                </a:solidFill>
                <a:latin typeface="+mn-lt"/>
              </a:rPr>
              <a:t>Zu fühlen, was ich fühle und nicht das, was ich fühlen sollte! </a:t>
            </a:r>
          </a:p>
          <a:p>
            <a:pPr eaLnBrk="1" hangingPunct="1">
              <a:lnSpc>
                <a:spcPct val="100000"/>
              </a:lnSpc>
              <a:spcBef>
                <a:spcPts val="1200"/>
              </a:spcBef>
              <a:buClr>
                <a:srgbClr val="C30059"/>
              </a:buClr>
              <a:buFont typeface="Wingdings" pitchFamily="2" charset="2"/>
              <a:buAutoNum type="arabicPeriod"/>
            </a:pPr>
            <a:r>
              <a:rPr lang="de-DE" altLang="de-DE" sz="2100" dirty="0">
                <a:solidFill>
                  <a:schemeClr val="accent1"/>
                </a:solidFill>
                <a:latin typeface="+mn-lt"/>
              </a:rPr>
              <a:t>Zu fragen, was ich möchte und nicht warten, warten, warten auf Erlaubnis! </a:t>
            </a:r>
          </a:p>
          <a:p>
            <a:pPr eaLnBrk="1" hangingPunct="1">
              <a:lnSpc>
                <a:spcPct val="100000"/>
              </a:lnSpc>
              <a:spcBef>
                <a:spcPts val="1200"/>
              </a:spcBef>
              <a:buClr>
                <a:srgbClr val="C30059"/>
              </a:buClr>
              <a:buFont typeface="Wingdings" pitchFamily="2" charset="2"/>
              <a:buAutoNum type="arabicPeriod"/>
            </a:pPr>
            <a:r>
              <a:rPr lang="de-DE" altLang="de-DE" sz="2100" dirty="0">
                <a:solidFill>
                  <a:schemeClr val="accent1"/>
                </a:solidFill>
                <a:latin typeface="+mn-lt"/>
              </a:rPr>
              <a:t>Zu wagen, was mich reizt, statt immer nur Sicherheit zu wählen! </a:t>
            </a:r>
          </a:p>
          <a:p>
            <a:pPr marL="0" indent="0">
              <a:spcBef>
                <a:spcPts val="1200"/>
              </a:spcBef>
              <a:spcAft>
                <a:spcPts val="0"/>
              </a:spcAft>
              <a:buClr>
                <a:schemeClr val="bg2"/>
              </a:buClr>
              <a:buNone/>
            </a:pPr>
            <a:r>
              <a:rPr lang="de-DE" altLang="de-DE" sz="2100" dirty="0" smtClean="0">
                <a:solidFill>
                  <a:srgbClr val="B90065"/>
                </a:solidFill>
                <a:latin typeface="+mn-lt"/>
              </a:rPr>
              <a:t>In </a:t>
            </a:r>
            <a:r>
              <a:rPr lang="de-DE" altLang="de-DE" sz="2100" dirty="0">
                <a:solidFill>
                  <a:srgbClr val="B90065"/>
                </a:solidFill>
                <a:latin typeface="+mn-lt"/>
              </a:rPr>
              <a:t>der Kommunikation verschaffen </a:t>
            </a:r>
            <a:r>
              <a:rPr lang="de-DE" altLang="de-DE" sz="2100" dirty="0" smtClean="0">
                <a:solidFill>
                  <a:srgbClr val="B90065"/>
                </a:solidFill>
                <a:latin typeface="+mn-lt"/>
              </a:rPr>
              <a:t>diese fünf Freiheiten mehr </a:t>
            </a:r>
            <a:r>
              <a:rPr lang="de-DE" altLang="de-DE" sz="2100" dirty="0">
                <a:solidFill>
                  <a:srgbClr val="B90065"/>
                </a:solidFill>
                <a:latin typeface="+mn-lt"/>
              </a:rPr>
              <a:t>Authentizität und </a:t>
            </a:r>
            <a:r>
              <a:rPr lang="de-DE" altLang="de-DE" sz="2100" dirty="0" smtClean="0">
                <a:solidFill>
                  <a:srgbClr val="B90065"/>
                </a:solidFill>
                <a:latin typeface="+mn-lt"/>
              </a:rPr>
              <a:t>Wohlbefinden.</a:t>
            </a:r>
          </a:p>
          <a:p>
            <a:pPr marL="0" indent="0">
              <a:lnSpc>
                <a:spcPct val="100000"/>
              </a:lnSpc>
              <a:spcAft>
                <a:spcPts val="0"/>
              </a:spcAft>
              <a:buClr>
                <a:schemeClr val="bg2"/>
              </a:buClr>
              <a:buNone/>
            </a:pPr>
            <a:endParaRPr lang="de-DE" sz="1400" dirty="0" smtClean="0">
              <a:latin typeface="+mn-lt"/>
            </a:endParaRPr>
          </a:p>
          <a:p>
            <a:pPr marL="0" indent="0">
              <a:lnSpc>
                <a:spcPct val="100000"/>
              </a:lnSpc>
              <a:spcAft>
                <a:spcPts val="0"/>
              </a:spcAft>
              <a:buClr>
                <a:schemeClr val="bg2"/>
              </a:buClr>
              <a:buNone/>
            </a:pPr>
            <a:r>
              <a:rPr lang="de-DE" sz="1400" dirty="0" smtClean="0">
                <a:solidFill>
                  <a:schemeClr val="accent1"/>
                </a:solidFill>
                <a:latin typeface="+mn-lt"/>
              </a:rPr>
              <a:t>Quelle: </a:t>
            </a:r>
            <a:r>
              <a:rPr lang="de-DE" sz="1400" dirty="0" err="1" smtClean="0">
                <a:solidFill>
                  <a:schemeClr val="accent1"/>
                </a:solidFill>
                <a:latin typeface="+mn-lt"/>
              </a:rPr>
              <a:t>Satir</a:t>
            </a:r>
            <a:r>
              <a:rPr lang="de-DE" sz="1400" dirty="0" smtClean="0">
                <a:solidFill>
                  <a:schemeClr val="accent1"/>
                </a:solidFill>
                <a:latin typeface="+mn-lt"/>
              </a:rPr>
              <a:t> </a:t>
            </a:r>
            <a:r>
              <a:rPr lang="de-DE" sz="1400" dirty="0">
                <a:solidFill>
                  <a:schemeClr val="accent1"/>
                </a:solidFill>
                <a:latin typeface="+mn-lt"/>
              </a:rPr>
              <a:t>V, Kommunikation, Selbstwert, Kongruenz: Konzepte und Perspektiven familientherapeutischer Praxis, 8. Auflage 1994, </a:t>
            </a:r>
            <a:r>
              <a:rPr lang="de-DE" sz="1400" dirty="0" err="1">
                <a:solidFill>
                  <a:schemeClr val="accent1"/>
                </a:solidFill>
                <a:latin typeface="+mn-lt"/>
              </a:rPr>
              <a:t>Junfermann</a:t>
            </a:r>
            <a:r>
              <a:rPr lang="de-DE" sz="1400" dirty="0">
                <a:solidFill>
                  <a:schemeClr val="accent1"/>
                </a:solidFill>
                <a:latin typeface="+mn-lt"/>
              </a:rPr>
              <a:t> Verlag Paderborn</a:t>
            </a:r>
          </a:p>
          <a:p>
            <a:pPr algn="ctr">
              <a:buClr>
                <a:schemeClr val="bg2"/>
              </a:buClr>
              <a:buFont typeface="+mj-lt"/>
              <a:buAutoNum type="arabicPeriod"/>
            </a:pPr>
            <a:endParaRPr lang="de-DE" altLang="de-DE" sz="2100" dirty="0">
              <a:solidFill>
                <a:srgbClr val="B90065"/>
              </a:solidFill>
              <a:latin typeface="+mn-lt"/>
            </a:endParaRPr>
          </a:p>
        </p:txBody>
      </p:sp>
    </p:spTree>
    <p:extLst>
      <p:ext uri="{BB962C8B-B14F-4D97-AF65-F5344CB8AC3E}">
        <p14:creationId xmlns:p14="http://schemas.microsoft.com/office/powerpoint/2010/main" val="3987101390"/>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Untertitel 7">
            <a:extLst>
              <a:ext uri="{FF2B5EF4-FFF2-40B4-BE49-F238E27FC236}">
                <a16:creationId xmlns:a16="http://schemas.microsoft.com/office/drawing/2014/main" id="{16FAD7A3-9209-49F8-8639-F04F2BD1AF75}"/>
              </a:ext>
            </a:extLst>
          </p:cNvPr>
          <p:cNvSpPr>
            <a:spLocks noGrp="1"/>
          </p:cNvSpPr>
          <p:nvPr>
            <p:ph type="subTitle" idx="1"/>
          </p:nvPr>
        </p:nvSpPr>
        <p:spPr/>
        <p:txBody>
          <a:bodyPr/>
          <a:lstStyle/>
          <a:p>
            <a:pPr>
              <a:buClr>
                <a:schemeClr val="bg1"/>
              </a:buClr>
              <a:tabLst>
                <a:tab pos="2155825" algn="l"/>
              </a:tabLst>
            </a:pPr>
            <a:r>
              <a:rPr lang="de-DE" dirty="0"/>
              <a:t>Teil I: </a:t>
            </a:r>
            <a:r>
              <a:rPr lang="de-DE" dirty="0" smtClean="0"/>
              <a:t>	Einführung/theoretischer </a:t>
            </a:r>
            <a:r>
              <a:rPr lang="de-DE" dirty="0"/>
              <a:t>Input</a:t>
            </a:r>
          </a:p>
          <a:p>
            <a:pPr lvl="1">
              <a:buClr>
                <a:srgbClr val="C30059"/>
              </a:buClr>
              <a:tabLst>
                <a:tab pos="2155825" algn="l"/>
              </a:tabLst>
            </a:pPr>
            <a:r>
              <a:rPr lang="de-DE" dirty="0"/>
              <a:t>Teil II: 	Praktische Arbeit am Thema</a:t>
            </a:r>
          </a:p>
          <a:p>
            <a:pPr>
              <a:tabLst>
                <a:tab pos="2155825" algn="l"/>
              </a:tabLst>
            </a:pPr>
            <a:r>
              <a:rPr lang="de-DE" dirty="0" smtClean="0"/>
              <a:t>Teil III: 	Transfer in die Praxis</a:t>
            </a:r>
            <a:endParaRPr lang="de-DE" dirty="0"/>
          </a:p>
        </p:txBody>
      </p:sp>
      <p:sp>
        <p:nvSpPr>
          <p:cNvPr id="3" name="Fußzeilenplatzhalter 2"/>
          <p:cNvSpPr>
            <a:spLocks noGrp="1"/>
          </p:cNvSpPr>
          <p:nvPr>
            <p:ph type="ftr" sz="quarter" idx="11"/>
          </p:nvPr>
        </p:nvSpPr>
        <p:spPr/>
        <p:txBody>
          <a:bodyPr/>
          <a:lstStyle/>
          <a:p>
            <a:r>
              <a:rPr lang="de-DE" smtClean="0"/>
              <a:t>Handbuch Qualitätszirkel</a:t>
            </a:r>
            <a:endParaRPr lang="de-DE" dirty="0"/>
          </a:p>
        </p:txBody>
      </p:sp>
      <p:sp>
        <p:nvSpPr>
          <p:cNvPr id="7" name="Foliennummernplatzhalter 6"/>
          <p:cNvSpPr>
            <a:spLocks noGrp="1"/>
          </p:cNvSpPr>
          <p:nvPr>
            <p:ph type="sldNum" sz="quarter" idx="12"/>
          </p:nvPr>
        </p:nvSpPr>
        <p:spPr/>
        <p:txBody>
          <a:bodyPr/>
          <a:lstStyle/>
          <a:p>
            <a:r>
              <a:rPr lang="de-DE" smtClean="0"/>
              <a:t>Seite </a:t>
            </a:r>
            <a:fld id="{ADD7824D-2DCF-4DDA-BE8D-0B7ABA078092}" type="slidenum">
              <a:rPr lang="de-DE" smtClean="0"/>
              <a:pPr/>
              <a:t>15</a:t>
            </a:fld>
            <a:endParaRPr lang="de-DE" dirty="0"/>
          </a:p>
        </p:txBody>
      </p:sp>
      <p:sp>
        <p:nvSpPr>
          <p:cNvPr id="4" name="Datumsplatzhalter 3"/>
          <p:cNvSpPr>
            <a:spLocks noGrp="1"/>
          </p:cNvSpPr>
          <p:nvPr>
            <p:ph type="dt" sz="half" idx="10"/>
          </p:nvPr>
        </p:nvSpPr>
        <p:spPr/>
        <p:txBody>
          <a:bodyPr/>
          <a:lstStyle/>
          <a:p>
            <a:r>
              <a:rPr lang="de-DE" sz="1050" smtClean="0"/>
              <a:t>Modul: „Arzt-Patienten-Kommunikation“</a:t>
            </a:r>
            <a:endParaRPr lang="de-DE" sz="1050" dirty="0"/>
          </a:p>
        </p:txBody>
      </p:sp>
    </p:spTree>
    <p:extLst>
      <p:ext uri="{BB962C8B-B14F-4D97-AF65-F5344CB8AC3E}">
        <p14:creationId xmlns:p14="http://schemas.microsoft.com/office/powerpoint/2010/main" val="371302189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ltLang="de-DE" dirty="0"/>
              <a:t>Kommunikationsmodelle für die praktische Arbeit im Zirkel</a:t>
            </a:r>
            <a:endParaRPr lang="de-DE" dirty="0"/>
          </a:p>
        </p:txBody>
      </p:sp>
      <p:sp>
        <p:nvSpPr>
          <p:cNvPr id="3" name="Vertikaler Textplatzhalter 2"/>
          <p:cNvSpPr>
            <a:spLocks noGrp="1"/>
          </p:cNvSpPr>
          <p:nvPr>
            <p:ph type="body" orient="vert" idx="13"/>
          </p:nvPr>
        </p:nvSpPr>
        <p:spPr>
          <a:xfrm>
            <a:off x="9830941" y="0"/>
            <a:ext cx="2145053" cy="358305"/>
          </a:xfrm>
        </p:spPr>
        <p:txBody>
          <a:bodyPr/>
          <a:lstStyle/>
          <a:p>
            <a:r>
              <a:rPr lang="de-DE" dirty="0" smtClean="0"/>
              <a:t>Praktische Arbeit</a:t>
            </a:r>
            <a:endParaRPr lang="de-DE" dirty="0"/>
          </a:p>
        </p:txBody>
      </p:sp>
      <p:sp>
        <p:nvSpPr>
          <p:cNvPr id="4" name="Datumsplatzhalter 3"/>
          <p:cNvSpPr>
            <a:spLocks noGrp="1"/>
          </p:cNvSpPr>
          <p:nvPr>
            <p:ph type="dt" sz="half" idx="14"/>
          </p:nvPr>
        </p:nvSpPr>
        <p:spPr/>
        <p:txBody>
          <a:bodyPr/>
          <a:lstStyle/>
          <a:p>
            <a:r>
              <a:rPr lang="de-DE" sz="1050" smtClean="0"/>
              <a:t>Modul: „Arzt-Patienten-Kommunikation“</a:t>
            </a:r>
            <a:endParaRPr lang="de-DE" sz="1050" dirty="0"/>
          </a:p>
        </p:txBody>
      </p:sp>
      <p:sp>
        <p:nvSpPr>
          <p:cNvPr id="5" name="Fußzeilenplatzhalter 4"/>
          <p:cNvSpPr>
            <a:spLocks noGrp="1"/>
          </p:cNvSpPr>
          <p:nvPr>
            <p:ph type="ftr" sz="quarter" idx="15"/>
          </p:nvPr>
        </p:nvSpPr>
        <p:spPr/>
        <p:txBody>
          <a:bodyPr/>
          <a:lstStyle/>
          <a:p>
            <a:r>
              <a:rPr lang="de-DE" sz="1050" smtClean="0"/>
              <a:t>Handbuch Qualitätszirkel</a:t>
            </a:r>
            <a:endParaRPr lang="de-DE" sz="1050" dirty="0"/>
          </a:p>
        </p:txBody>
      </p:sp>
      <p:sp>
        <p:nvSpPr>
          <p:cNvPr id="6" name="Foliennummernplatzhalter 5"/>
          <p:cNvSpPr>
            <a:spLocks noGrp="1"/>
          </p:cNvSpPr>
          <p:nvPr>
            <p:ph type="sldNum" sz="quarter" idx="16"/>
          </p:nvPr>
        </p:nvSpPr>
        <p:spPr/>
        <p:txBody>
          <a:bodyPr/>
          <a:lstStyle/>
          <a:p>
            <a:r>
              <a:rPr lang="de-DE" smtClean="0"/>
              <a:t>Seite </a:t>
            </a:r>
            <a:fld id="{ADD7824D-2DCF-4DDA-BE8D-0B7ABA078092}" type="slidenum">
              <a:rPr lang="de-DE" smtClean="0"/>
              <a:pPr/>
              <a:t>16</a:t>
            </a:fld>
            <a:endParaRPr lang="de-DE" sz="1050" dirty="0"/>
          </a:p>
        </p:txBody>
      </p:sp>
      <p:sp>
        <p:nvSpPr>
          <p:cNvPr id="7" name="Rectangle 3"/>
          <p:cNvSpPr txBox="1">
            <a:spLocks noChangeArrowheads="1"/>
          </p:cNvSpPr>
          <p:nvPr/>
        </p:nvSpPr>
        <p:spPr>
          <a:xfrm>
            <a:off x="704379" y="2227312"/>
            <a:ext cx="4072338" cy="4308469"/>
          </a:xfrm>
          <a:prstGeom prst="rect">
            <a:avLst/>
          </a:prstGeom>
        </p:spPr>
        <p:txBody>
          <a:bodyPr/>
          <a:lstStyle>
            <a:lvl1pPr marL="0" indent="0" algn="l" defTabSz="914400" rtl="0" eaLnBrk="1" latinLnBrk="0" hangingPunct="1">
              <a:lnSpc>
                <a:spcPct val="95000"/>
              </a:lnSpc>
              <a:spcBef>
                <a:spcPts val="2400"/>
              </a:spcBef>
              <a:buFont typeface="+mj-lt"/>
              <a:buNone/>
              <a:defRPr sz="2100" b="1" kern="1200">
                <a:solidFill>
                  <a:schemeClr val="accent1"/>
                </a:solidFill>
                <a:latin typeface="+mn-lt"/>
                <a:ea typeface="+mn-ea"/>
                <a:cs typeface="+mn-cs"/>
              </a:defRPr>
            </a:lvl1pPr>
            <a:lvl2pPr marL="0" indent="0" algn="l" defTabSz="914400" rtl="0" eaLnBrk="1" latinLnBrk="0" hangingPunct="1">
              <a:lnSpc>
                <a:spcPct val="95000"/>
              </a:lnSpc>
              <a:spcBef>
                <a:spcPts val="0"/>
              </a:spcBef>
              <a:buFont typeface="+mj-lt"/>
              <a:buNone/>
              <a:defRPr sz="2100" b="0" kern="1200">
                <a:solidFill>
                  <a:schemeClr val="accent1"/>
                </a:solidFill>
                <a:latin typeface="+mn-lt"/>
                <a:ea typeface="+mn-ea"/>
                <a:cs typeface="+mn-cs"/>
              </a:defRPr>
            </a:lvl2pPr>
            <a:lvl3pPr marL="216000" indent="-216000" algn="l" defTabSz="914400" rtl="0" eaLnBrk="1" latinLnBrk="0" hangingPunct="1">
              <a:lnSpc>
                <a:spcPct val="95000"/>
              </a:lnSpc>
              <a:spcBef>
                <a:spcPts val="0"/>
              </a:spcBef>
              <a:buClr>
                <a:schemeClr val="accent2"/>
              </a:buClr>
              <a:buFont typeface="Calibri" panose="020F0502020204030204" pitchFamily="34" charset="0"/>
              <a:buChar char="›"/>
              <a:defRPr sz="2100" b="0" kern="1200">
                <a:solidFill>
                  <a:schemeClr val="accent1"/>
                </a:solidFill>
                <a:latin typeface="+mn-lt"/>
                <a:ea typeface="+mn-ea"/>
                <a:cs typeface="+mn-cs"/>
              </a:defRPr>
            </a:lvl3pPr>
            <a:lvl4pPr marL="432000" indent="-216000" algn="l" defTabSz="914400" rtl="0" eaLnBrk="1" latinLnBrk="0" hangingPunct="1">
              <a:lnSpc>
                <a:spcPct val="95000"/>
              </a:lnSpc>
              <a:spcBef>
                <a:spcPts val="0"/>
              </a:spcBef>
              <a:buClr>
                <a:schemeClr val="accent1"/>
              </a:buClr>
              <a:buFont typeface="Calibri" panose="020F0502020204030204" pitchFamily="34" charset="0"/>
              <a:buChar char="›"/>
              <a:defRPr sz="2100" b="0" kern="1200">
                <a:solidFill>
                  <a:schemeClr val="accent1"/>
                </a:solidFill>
                <a:latin typeface="+mn-lt"/>
                <a:ea typeface="+mn-ea"/>
                <a:cs typeface="+mn-cs"/>
              </a:defRPr>
            </a:lvl4pPr>
            <a:lvl5pPr marL="684000" indent="-180000" algn="l" defTabSz="914400" rtl="0" eaLnBrk="1" latinLnBrk="0" hangingPunct="1">
              <a:lnSpc>
                <a:spcPct val="95000"/>
              </a:lnSpc>
              <a:spcBef>
                <a:spcPts val="0"/>
              </a:spcBef>
              <a:buClr>
                <a:schemeClr val="accent2"/>
              </a:buClr>
              <a:buSzPct val="90000"/>
              <a:buFont typeface="Calibri" panose="020F0502020204030204" pitchFamily="34" charset="0"/>
              <a:buChar char="▪"/>
              <a:defRPr sz="1800" b="0" kern="1200">
                <a:solidFill>
                  <a:schemeClr val="accent1"/>
                </a:solidFill>
                <a:latin typeface="+mn-lt"/>
                <a:ea typeface="+mn-ea"/>
                <a:cs typeface="+mn-cs"/>
              </a:defRPr>
            </a:lvl5pPr>
            <a:lvl6pPr marL="900000" indent="-180000" algn="l" defTabSz="914400" rtl="0" eaLnBrk="1" latinLnBrk="0" hangingPunct="1">
              <a:lnSpc>
                <a:spcPct val="95000"/>
              </a:lnSpc>
              <a:spcBef>
                <a:spcPts val="0"/>
              </a:spcBef>
              <a:buClr>
                <a:schemeClr val="accent1"/>
              </a:buClr>
              <a:buSzPct val="90000"/>
              <a:buFont typeface="Calibri" pitchFamily="34" charset="0"/>
              <a:buChar char="▪"/>
              <a:defRPr sz="1800" b="0" kern="1200">
                <a:solidFill>
                  <a:schemeClr val="accent1"/>
                </a:solidFill>
                <a:latin typeface="+mn-lt"/>
                <a:ea typeface="+mn-ea"/>
                <a:cs typeface="+mn-cs"/>
              </a:defRPr>
            </a:lvl6pPr>
            <a:lvl7pPr marL="900000" indent="-180000" algn="l" defTabSz="914400" rtl="0" eaLnBrk="1" latinLnBrk="0" hangingPunct="1">
              <a:lnSpc>
                <a:spcPct val="95000"/>
              </a:lnSpc>
              <a:spcBef>
                <a:spcPts val="0"/>
              </a:spcBef>
              <a:buClr>
                <a:schemeClr val="accent1"/>
              </a:buClr>
              <a:buFont typeface="Calibri" pitchFamily="34" charset="0"/>
              <a:buChar char="▪"/>
              <a:defRPr sz="1800" b="0" kern="1200">
                <a:solidFill>
                  <a:schemeClr val="accent1"/>
                </a:solidFill>
                <a:latin typeface="+mn-lt"/>
                <a:ea typeface="+mn-ea"/>
                <a:cs typeface="+mn-cs"/>
              </a:defRPr>
            </a:lvl7pPr>
            <a:lvl8pPr marL="900000" indent="-180000" algn="l" defTabSz="914400" rtl="0" eaLnBrk="1" latinLnBrk="0" hangingPunct="1">
              <a:lnSpc>
                <a:spcPct val="95000"/>
              </a:lnSpc>
              <a:spcBef>
                <a:spcPts val="0"/>
              </a:spcBef>
              <a:buClr>
                <a:schemeClr val="accent1"/>
              </a:buClr>
              <a:buFont typeface="Calibri" pitchFamily="34" charset="0"/>
              <a:buChar char="▪"/>
              <a:defRPr sz="1800" b="0" kern="1200">
                <a:solidFill>
                  <a:schemeClr val="accent1"/>
                </a:solidFill>
                <a:latin typeface="+mn-lt"/>
                <a:ea typeface="+mn-ea"/>
                <a:cs typeface="+mn-cs"/>
              </a:defRPr>
            </a:lvl8pPr>
            <a:lvl9pPr marL="900000" indent="-180000" algn="l" defTabSz="914400" rtl="0" eaLnBrk="1" latinLnBrk="0" hangingPunct="1">
              <a:lnSpc>
                <a:spcPct val="95000"/>
              </a:lnSpc>
              <a:spcBef>
                <a:spcPts val="0"/>
              </a:spcBef>
              <a:buClr>
                <a:schemeClr val="accent1"/>
              </a:buClr>
              <a:buFont typeface="Calibri" pitchFamily="34" charset="0"/>
              <a:buChar char="▪"/>
              <a:defRPr sz="1800" b="0" kern="1200">
                <a:solidFill>
                  <a:schemeClr val="accent1"/>
                </a:solidFill>
                <a:latin typeface="+mn-lt"/>
                <a:ea typeface="+mn-ea"/>
                <a:cs typeface="+mn-cs"/>
              </a:defRPr>
            </a:lvl9pPr>
          </a:lstStyle>
          <a:p>
            <a:r>
              <a:rPr lang="de-DE" altLang="de-DE" dirty="0" smtClean="0"/>
              <a:t>Vier-Ohren-Modell</a:t>
            </a:r>
          </a:p>
          <a:p>
            <a:r>
              <a:rPr lang="de-DE" altLang="de-DE" dirty="0" smtClean="0"/>
              <a:t>Aktives Zuhören</a:t>
            </a:r>
          </a:p>
          <a:p>
            <a:r>
              <a:rPr lang="de-DE" altLang="de-DE" dirty="0" err="1" smtClean="0"/>
              <a:t>Pacing</a:t>
            </a:r>
            <a:r>
              <a:rPr lang="de-DE" altLang="de-DE" dirty="0" smtClean="0"/>
              <a:t> </a:t>
            </a:r>
            <a:r>
              <a:rPr lang="de-DE" altLang="de-DE" dirty="0" err="1" smtClean="0"/>
              <a:t>and</a:t>
            </a:r>
            <a:r>
              <a:rPr lang="de-DE" altLang="de-DE" dirty="0" smtClean="0"/>
              <a:t> </a:t>
            </a:r>
            <a:r>
              <a:rPr lang="de-DE" altLang="de-DE" dirty="0" err="1" smtClean="0"/>
              <a:t>Leading</a:t>
            </a:r>
            <a:endParaRPr lang="de-DE" altLang="de-DE" dirty="0" smtClean="0"/>
          </a:p>
          <a:p>
            <a:r>
              <a:rPr lang="de-DE" altLang="de-DE" dirty="0" err="1" smtClean="0"/>
              <a:t>Watzlawick‘sche</a:t>
            </a:r>
            <a:r>
              <a:rPr lang="de-DE" altLang="de-DE" dirty="0" smtClean="0"/>
              <a:t> Axiome</a:t>
            </a:r>
          </a:p>
          <a:p>
            <a:r>
              <a:rPr lang="de-DE" altLang="de-DE" dirty="0" smtClean="0"/>
              <a:t>SPIKES-Modell</a:t>
            </a:r>
          </a:p>
        </p:txBody>
      </p:sp>
      <p:sp>
        <p:nvSpPr>
          <p:cNvPr id="8" name="Rectangle 4"/>
          <p:cNvSpPr>
            <a:spLocks noChangeArrowheads="1"/>
          </p:cNvSpPr>
          <p:nvPr/>
        </p:nvSpPr>
        <p:spPr bwMode="auto">
          <a:xfrm>
            <a:off x="5636525" y="2572558"/>
            <a:ext cx="5343719" cy="97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lnSpc>
                <a:spcPts val="2600"/>
              </a:lnSpc>
              <a:spcAft>
                <a:spcPct val="40000"/>
              </a:spcAft>
              <a:buClr>
                <a:schemeClr val="tx2"/>
              </a:buClr>
              <a:buFont typeface="Wingdings" pitchFamily="2" charset="2"/>
              <a:buChar char="§"/>
              <a:defRPr>
                <a:solidFill>
                  <a:schemeClr val="tx1"/>
                </a:solidFill>
                <a:latin typeface="Arial" charset="0"/>
              </a:defRPr>
            </a:lvl1pPr>
            <a:lvl2pPr marL="760413" indent="-279400" eaLnBrk="0" hangingPunct="0">
              <a:lnSpc>
                <a:spcPts val="2600"/>
              </a:lnSpc>
              <a:spcAft>
                <a:spcPct val="40000"/>
              </a:spcAft>
              <a:buClr>
                <a:schemeClr val="accent1"/>
              </a:buClr>
              <a:buFont typeface="Wingdings" pitchFamily="2" charset="2"/>
              <a:buChar char="§"/>
              <a:defRPr sz="1600">
                <a:solidFill>
                  <a:schemeClr val="tx1"/>
                </a:solidFill>
                <a:latin typeface="Arial" charset="0"/>
              </a:defRPr>
            </a:lvl2pPr>
            <a:lvl3pPr marL="1144588" indent="-193675" eaLnBrk="0" hangingPunct="0">
              <a:lnSpc>
                <a:spcPts val="2400"/>
              </a:lnSpc>
              <a:spcAft>
                <a:spcPct val="40000"/>
              </a:spcAft>
              <a:buClr>
                <a:schemeClr val="accent1"/>
              </a:buClr>
              <a:buFont typeface="Wingdings" pitchFamily="2" charset="2"/>
              <a:buChar char="§"/>
              <a:defRPr sz="1400">
                <a:solidFill>
                  <a:schemeClr val="tx1"/>
                </a:solidFill>
                <a:latin typeface="Arial" charset="0"/>
              </a:defRPr>
            </a:lvl3pPr>
            <a:lvl4pPr marL="1528763" indent="-193675" eaLnBrk="0" hangingPunct="0">
              <a:lnSpc>
                <a:spcPts val="2400"/>
              </a:lnSpc>
              <a:spcAft>
                <a:spcPct val="40000"/>
              </a:spcAft>
              <a:buClr>
                <a:schemeClr val="accent1"/>
              </a:buClr>
              <a:buFont typeface="Wingdings" pitchFamily="2" charset="2"/>
              <a:buChar char="§"/>
              <a:defRPr sz="1200">
                <a:solidFill>
                  <a:schemeClr val="tx1"/>
                </a:solidFill>
                <a:latin typeface="Arial" charset="0"/>
              </a:defRPr>
            </a:lvl4pPr>
            <a:lvl5pPr marL="1911350" indent="-192088" eaLnBrk="0" hangingPunct="0">
              <a:lnSpc>
                <a:spcPts val="2400"/>
              </a:lnSpc>
              <a:spcAft>
                <a:spcPct val="40000"/>
              </a:spcAft>
              <a:buClr>
                <a:schemeClr val="accent1"/>
              </a:buClr>
              <a:buFont typeface="Wingdings" pitchFamily="2" charset="2"/>
              <a:buChar char="§"/>
              <a:defRPr sz="1200">
                <a:solidFill>
                  <a:schemeClr val="tx1"/>
                </a:solidFill>
                <a:latin typeface="Arial" charset="0"/>
              </a:defRPr>
            </a:lvl5pPr>
            <a:lvl6pPr marL="2368550" indent="-192088" eaLnBrk="0" fontAlgn="base" hangingPunct="0">
              <a:lnSpc>
                <a:spcPts val="2400"/>
              </a:lnSpc>
              <a:spcBef>
                <a:spcPct val="0"/>
              </a:spcBef>
              <a:spcAft>
                <a:spcPct val="40000"/>
              </a:spcAft>
              <a:buClr>
                <a:schemeClr val="accent1"/>
              </a:buClr>
              <a:buFont typeface="Wingdings" pitchFamily="2" charset="2"/>
              <a:buChar char="§"/>
              <a:defRPr sz="1200">
                <a:solidFill>
                  <a:schemeClr val="tx1"/>
                </a:solidFill>
                <a:latin typeface="Arial" charset="0"/>
              </a:defRPr>
            </a:lvl6pPr>
            <a:lvl7pPr marL="2825750" indent="-192088" eaLnBrk="0" fontAlgn="base" hangingPunct="0">
              <a:lnSpc>
                <a:spcPts val="2400"/>
              </a:lnSpc>
              <a:spcBef>
                <a:spcPct val="0"/>
              </a:spcBef>
              <a:spcAft>
                <a:spcPct val="40000"/>
              </a:spcAft>
              <a:buClr>
                <a:schemeClr val="accent1"/>
              </a:buClr>
              <a:buFont typeface="Wingdings" pitchFamily="2" charset="2"/>
              <a:buChar char="§"/>
              <a:defRPr sz="1200">
                <a:solidFill>
                  <a:schemeClr val="tx1"/>
                </a:solidFill>
                <a:latin typeface="Arial" charset="0"/>
              </a:defRPr>
            </a:lvl7pPr>
            <a:lvl8pPr marL="3282950" indent="-192088" eaLnBrk="0" fontAlgn="base" hangingPunct="0">
              <a:lnSpc>
                <a:spcPts val="2400"/>
              </a:lnSpc>
              <a:spcBef>
                <a:spcPct val="0"/>
              </a:spcBef>
              <a:spcAft>
                <a:spcPct val="40000"/>
              </a:spcAft>
              <a:buClr>
                <a:schemeClr val="accent1"/>
              </a:buClr>
              <a:buFont typeface="Wingdings" pitchFamily="2" charset="2"/>
              <a:buChar char="§"/>
              <a:defRPr sz="1200">
                <a:solidFill>
                  <a:schemeClr val="tx1"/>
                </a:solidFill>
                <a:latin typeface="Arial" charset="0"/>
              </a:defRPr>
            </a:lvl8pPr>
            <a:lvl9pPr marL="3740150" indent="-192088" eaLnBrk="0" fontAlgn="base" hangingPunct="0">
              <a:lnSpc>
                <a:spcPts val="2400"/>
              </a:lnSpc>
              <a:spcBef>
                <a:spcPct val="0"/>
              </a:spcBef>
              <a:spcAft>
                <a:spcPct val="40000"/>
              </a:spcAft>
              <a:buClr>
                <a:schemeClr val="accent1"/>
              </a:buClr>
              <a:buFont typeface="Wingdings" pitchFamily="2" charset="2"/>
              <a:buChar char="§"/>
              <a:defRPr sz="1200">
                <a:solidFill>
                  <a:schemeClr val="tx1"/>
                </a:solidFill>
                <a:latin typeface="Arial" charset="0"/>
              </a:defRPr>
            </a:lvl9pPr>
          </a:lstStyle>
          <a:p>
            <a:pPr>
              <a:lnSpc>
                <a:spcPts val="3400"/>
              </a:lnSpc>
              <a:spcAft>
                <a:spcPct val="0"/>
              </a:spcAft>
              <a:buClrTx/>
              <a:buFontTx/>
              <a:buNone/>
            </a:pPr>
            <a:r>
              <a:rPr lang="de-DE" altLang="de-DE" sz="2100" dirty="0" smtClean="0">
                <a:solidFill>
                  <a:schemeClr val="accent1"/>
                </a:solidFill>
                <a:latin typeface="+mn-lt"/>
              </a:rPr>
              <a:t>Die Qualitätszirkel-Teilnehmenden entscheiden gemeinsam, anhand welchen Modells sie Kommunikationssituationen analysieren und üben wollen</a:t>
            </a:r>
            <a:r>
              <a:rPr lang="de-DE" altLang="de-DE" sz="2100" dirty="0">
                <a:solidFill>
                  <a:schemeClr val="accent1"/>
                </a:solidFill>
                <a:latin typeface="+mn-lt"/>
              </a:rPr>
              <a:t> </a:t>
            </a:r>
            <a:r>
              <a:rPr lang="de-DE" altLang="de-DE" sz="2100" dirty="0" smtClean="0">
                <a:solidFill>
                  <a:schemeClr val="accent1"/>
                </a:solidFill>
                <a:latin typeface="+mn-lt"/>
              </a:rPr>
              <a:t>(siehe hierzu auch Präsentation „Fallbeispiele“).</a:t>
            </a:r>
            <a:endParaRPr lang="de-DE" altLang="de-DE" sz="2100" dirty="0">
              <a:solidFill>
                <a:schemeClr val="accent1"/>
              </a:solidFill>
              <a:latin typeface="+mn-lt"/>
            </a:endParaRPr>
          </a:p>
        </p:txBody>
      </p:sp>
    </p:spTree>
    <p:extLst>
      <p:ext uri="{BB962C8B-B14F-4D97-AF65-F5344CB8AC3E}">
        <p14:creationId xmlns:p14="http://schemas.microsoft.com/office/powerpoint/2010/main" val="333461321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Arzt-Patienten-Gespräch</a:t>
            </a:r>
          </a:p>
        </p:txBody>
      </p:sp>
      <p:sp>
        <p:nvSpPr>
          <p:cNvPr id="3" name="Vertikaler Textplatzhalter 2"/>
          <p:cNvSpPr>
            <a:spLocks noGrp="1"/>
          </p:cNvSpPr>
          <p:nvPr>
            <p:ph type="body" orient="vert" idx="13"/>
          </p:nvPr>
        </p:nvSpPr>
        <p:spPr>
          <a:xfrm>
            <a:off x="9830941" y="0"/>
            <a:ext cx="2145053" cy="358305"/>
          </a:xfrm>
        </p:spPr>
        <p:txBody>
          <a:bodyPr/>
          <a:lstStyle/>
          <a:p>
            <a:r>
              <a:rPr lang="de-DE" dirty="0" smtClean="0"/>
              <a:t>Praktische Arbeit</a:t>
            </a:r>
            <a:endParaRPr lang="de-DE" dirty="0"/>
          </a:p>
        </p:txBody>
      </p:sp>
      <p:sp>
        <p:nvSpPr>
          <p:cNvPr id="4" name="Datumsplatzhalter 3"/>
          <p:cNvSpPr>
            <a:spLocks noGrp="1"/>
          </p:cNvSpPr>
          <p:nvPr>
            <p:ph type="dt" sz="half" idx="14"/>
          </p:nvPr>
        </p:nvSpPr>
        <p:spPr/>
        <p:txBody>
          <a:bodyPr/>
          <a:lstStyle/>
          <a:p>
            <a:r>
              <a:rPr lang="de-DE" sz="1050" smtClean="0"/>
              <a:t>Modul: „Arzt-Patienten-Kommunikation“</a:t>
            </a:r>
            <a:endParaRPr lang="de-DE" sz="1050" dirty="0"/>
          </a:p>
        </p:txBody>
      </p:sp>
      <p:sp>
        <p:nvSpPr>
          <p:cNvPr id="5" name="Fußzeilenplatzhalter 4"/>
          <p:cNvSpPr>
            <a:spLocks noGrp="1"/>
          </p:cNvSpPr>
          <p:nvPr>
            <p:ph type="ftr" sz="quarter" idx="15"/>
          </p:nvPr>
        </p:nvSpPr>
        <p:spPr/>
        <p:txBody>
          <a:bodyPr/>
          <a:lstStyle/>
          <a:p>
            <a:r>
              <a:rPr lang="de-DE" sz="1050" smtClean="0"/>
              <a:t>Handbuch Qualitätszirkel</a:t>
            </a:r>
            <a:endParaRPr lang="de-DE" sz="1050" dirty="0"/>
          </a:p>
        </p:txBody>
      </p:sp>
      <p:sp>
        <p:nvSpPr>
          <p:cNvPr id="6" name="Foliennummernplatzhalter 5"/>
          <p:cNvSpPr>
            <a:spLocks noGrp="1"/>
          </p:cNvSpPr>
          <p:nvPr>
            <p:ph type="sldNum" sz="quarter" idx="16"/>
          </p:nvPr>
        </p:nvSpPr>
        <p:spPr/>
        <p:txBody>
          <a:bodyPr/>
          <a:lstStyle/>
          <a:p>
            <a:r>
              <a:rPr lang="de-DE" smtClean="0"/>
              <a:t>Seite </a:t>
            </a:r>
            <a:fld id="{ADD7824D-2DCF-4DDA-BE8D-0B7ABA078092}" type="slidenum">
              <a:rPr lang="de-DE" smtClean="0"/>
              <a:pPr/>
              <a:t>17</a:t>
            </a:fld>
            <a:endParaRPr lang="de-DE" sz="1050" dirty="0"/>
          </a:p>
        </p:txBody>
      </p:sp>
      <p:sp>
        <p:nvSpPr>
          <p:cNvPr id="7" name="AutoShape 4">
            <a:hlinkClick r:id="rId2" action="ppaction://program" highlightClick="1"/>
          </p:cNvPr>
          <p:cNvSpPr>
            <a:spLocks noChangeArrowheads="1"/>
          </p:cNvSpPr>
          <p:nvPr/>
        </p:nvSpPr>
        <p:spPr bwMode="auto">
          <a:xfrm>
            <a:off x="4083213" y="2132062"/>
            <a:ext cx="3361267" cy="2305050"/>
          </a:xfrm>
          <a:prstGeom prst="actionButtonMovie">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lnSpc>
                <a:spcPts val="2600"/>
              </a:lnSpc>
              <a:spcAft>
                <a:spcPct val="40000"/>
              </a:spcAft>
              <a:buClr>
                <a:schemeClr val="tx2"/>
              </a:buClr>
              <a:buFont typeface="Wingdings" pitchFamily="2" charset="2"/>
              <a:buChar char="§"/>
              <a:defRPr>
                <a:solidFill>
                  <a:schemeClr val="tx1"/>
                </a:solidFill>
                <a:latin typeface="Arial" charset="0"/>
              </a:defRPr>
            </a:lvl1pPr>
            <a:lvl2pPr marL="742950" indent="-285750" eaLnBrk="0" hangingPunct="0">
              <a:lnSpc>
                <a:spcPts val="2600"/>
              </a:lnSpc>
              <a:spcAft>
                <a:spcPct val="40000"/>
              </a:spcAft>
              <a:buClr>
                <a:schemeClr val="accent1"/>
              </a:buClr>
              <a:buFont typeface="Wingdings" pitchFamily="2" charset="2"/>
              <a:buChar char="§"/>
              <a:defRPr sz="1600">
                <a:solidFill>
                  <a:schemeClr val="tx1"/>
                </a:solidFill>
                <a:latin typeface="Arial" charset="0"/>
              </a:defRPr>
            </a:lvl2pPr>
            <a:lvl3pPr marL="1143000" indent="-228600" eaLnBrk="0" hangingPunct="0">
              <a:lnSpc>
                <a:spcPts val="2400"/>
              </a:lnSpc>
              <a:spcAft>
                <a:spcPct val="40000"/>
              </a:spcAft>
              <a:buClr>
                <a:schemeClr val="accent1"/>
              </a:buClr>
              <a:buFont typeface="Wingdings" pitchFamily="2" charset="2"/>
              <a:buChar char="§"/>
              <a:defRPr sz="1400">
                <a:solidFill>
                  <a:schemeClr val="tx1"/>
                </a:solidFill>
                <a:latin typeface="Arial" charset="0"/>
              </a:defRPr>
            </a:lvl3pPr>
            <a:lvl4pPr marL="1600200" indent="-228600" eaLnBrk="0" hangingPunct="0">
              <a:lnSpc>
                <a:spcPts val="2400"/>
              </a:lnSpc>
              <a:spcAft>
                <a:spcPct val="40000"/>
              </a:spcAft>
              <a:buClr>
                <a:schemeClr val="accent1"/>
              </a:buClr>
              <a:buFont typeface="Wingdings" pitchFamily="2" charset="2"/>
              <a:buChar char="§"/>
              <a:defRPr sz="1200">
                <a:solidFill>
                  <a:schemeClr val="tx1"/>
                </a:solidFill>
                <a:latin typeface="Arial" charset="0"/>
              </a:defRPr>
            </a:lvl4pPr>
            <a:lvl5pPr marL="2057400" indent="-228600" eaLnBrk="0" hangingPunct="0">
              <a:lnSpc>
                <a:spcPts val="2400"/>
              </a:lnSpc>
              <a:spcAft>
                <a:spcPct val="40000"/>
              </a:spcAft>
              <a:buClr>
                <a:schemeClr val="accent1"/>
              </a:buClr>
              <a:buFont typeface="Wingdings" pitchFamily="2" charset="2"/>
              <a:buChar char="§"/>
              <a:defRPr sz="1200">
                <a:solidFill>
                  <a:schemeClr val="tx1"/>
                </a:solidFill>
                <a:latin typeface="Arial" charset="0"/>
              </a:defRPr>
            </a:lvl5pPr>
            <a:lvl6pPr marL="2514600" indent="-228600" eaLnBrk="0" fontAlgn="base" hangingPunct="0">
              <a:lnSpc>
                <a:spcPts val="2400"/>
              </a:lnSpc>
              <a:spcBef>
                <a:spcPct val="0"/>
              </a:spcBef>
              <a:spcAft>
                <a:spcPct val="40000"/>
              </a:spcAft>
              <a:buClr>
                <a:schemeClr val="accent1"/>
              </a:buClr>
              <a:buFont typeface="Wingdings" pitchFamily="2" charset="2"/>
              <a:buChar char="§"/>
              <a:defRPr sz="1200">
                <a:solidFill>
                  <a:schemeClr val="tx1"/>
                </a:solidFill>
                <a:latin typeface="Arial" charset="0"/>
              </a:defRPr>
            </a:lvl6pPr>
            <a:lvl7pPr marL="2971800" indent="-228600" eaLnBrk="0" fontAlgn="base" hangingPunct="0">
              <a:lnSpc>
                <a:spcPts val="2400"/>
              </a:lnSpc>
              <a:spcBef>
                <a:spcPct val="0"/>
              </a:spcBef>
              <a:spcAft>
                <a:spcPct val="40000"/>
              </a:spcAft>
              <a:buClr>
                <a:schemeClr val="accent1"/>
              </a:buClr>
              <a:buFont typeface="Wingdings" pitchFamily="2" charset="2"/>
              <a:buChar char="§"/>
              <a:defRPr sz="1200">
                <a:solidFill>
                  <a:schemeClr val="tx1"/>
                </a:solidFill>
                <a:latin typeface="Arial" charset="0"/>
              </a:defRPr>
            </a:lvl7pPr>
            <a:lvl8pPr marL="3429000" indent="-228600" eaLnBrk="0" fontAlgn="base" hangingPunct="0">
              <a:lnSpc>
                <a:spcPts val="2400"/>
              </a:lnSpc>
              <a:spcBef>
                <a:spcPct val="0"/>
              </a:spcBef>
              <a:spcAft>
                <a:spcPct val="40000"/>
              </a:spcAft>
              <a:buClr>
                <a:schemeClr val="accent1"/>
              </a:buClr>
              <a:buFont typeface="Wingdings" pitchFamily="2" charset="2"/>
              <a:buChar char="§"/>
              <a:defRPr sz="1200">
                <a:solidFill>
                  <a:schemeClr val="tx1"/>
                </a:solidFill>
                <a:latin typeface="Arial" charset="0"/>
              </a:defRPr>
            </a:lvl8pPr>
            <a:lvl9pPr marL="3886200" indent="-228600" eaLnBrk="0" fontAlgn="base" hangingPunct="0">
              <a:lnSpc>
                <a:spcPts val="2400"/>
              </a:lnSpc>
              <a:spcBef>
                <a:spcPct val="0"/>
              </a:spcBef>
              <a:spcAft>
                <a:spcPct val="40000"/>
              </a:spcAft>
              <a:buClr>
                <a:schemeClr val="accent1"/>
              </a:buClr>
              <a:buFont typeface="Wingdings" pitchFamily="2" charset="2"/>
              <a:buChar char="§"/>
              <a:defRPr sz="1200">
                <a:solidFill>
                  <a:schemeClr val="tx1"/>
                </a:solidFill>
                <a:latin typeface="Arial" charset="0"/>
              </a:defRPr>
            </a:lvl9pPr>
          </a:lstStyle>
          <a:p>
            <a:pPr eaLnBrk="1" hangingPunct="1">
              <a:lnSpc>
                <a:spcPct val="100000"/>
              </a:lnSpc>
              <a:spcAft>
                <a:spcPct val="0"/>
              </a:spcAft>
              <a:buClrTx/>
              <a:buFontTx/>
              <a:buNone/>
            </a:pPr>
            <a:endParaRPr lang="de-DE" altLang="de-DE"/>
          </a:p>
        </p:txBody>
      </p:sp>
      <p:sp>
        <p:nvSpPr>
          <p:cNvPr id="8" name="Rechteck 7"/>
          <p:cNvSpPr/>
          <p:nvPr/>
        </p:nvSpPr>
        <p:spPr>
          <a:xfrm>
            <a:off x="2715846" y="4989226"/>
            <a:ext cx="6096000" cy="738664"/>
          </a:xfrm>
          <a:prstGeom prst="rect">
            <a:avLst/>
          </a:prstGeom>
        </p:spPr>
        <p:txBody>
          <a:bodyPr>
            <a:spAutoFit/>
          </a:bodyPr>
          <a:lstStyle/>
          <a:p>
            <a:pPr algn="ctr"/>
            <a:r>
              <a:rPr lang="de-DE" sz="2100" dirty="0">
                <a:solidFill>
                  <a:schemeClr val="tx2">
                    <a:lumMod val="50000"/>
                  </a:schemeClr>
                </a:solidFill>
              </a:rPr>
              <a:t>Video „Das Arzt-Patienten-Gespräch“, </a:t>
            </a:r>
            <a:r>
              <a:rPr lang="de-DE" sz="2100" dirty="0" err="1">
                <a:solidFill>
                  <a:schemeClr val="tx2">
                    <a:lumMod val="50000"/>
                  </a:schemeClr>
                </a:solidFill>
              </a:rPr>
              <a:t>KVon</a:t>
            </a:r>
            <a:r>
              <a:rPr lang="de-DE" sz="2100" dirty="0">
                <a:solidFill>
                  <a:schemeClr val="tx2">
                    <a:lumMod val="50000"/>
                  </a:schemeClr>
                </a:solidFill>
              </a:rPr>
              <a:t> unter: </a:t>
            </a:r>
            <a:r>
              <a:rPr lang="de-DE" sz="2100" u="sng" dirty="0">
                <a:solidFill>
                  <a:schemeClr val="tx2">
                    <a:lumMod val="50000"/>
                  </a:schemeClr>
                </a:solidFill>
                <a:hlinkClick r:id="rId3"/>
              </a:rPr>
              <a:t>www.kbv.de/html/arzt-patienten-kommunikation.php</a:t>
            </a:r>
            <a:endParaRPr lang="de-DE" sz="2100" dirty="0">
              <a:solidFill>
                <a:schemeClr val="tx2">
                  <a:lumMod val="50000"/>
                </a:schemeClr>
              </a:solidFill>
            </a:endParaRPr>
          </a:p>
        </p:txBody>
      </p:sp>
    </p:spTree>
    <p:extLst>
      <p:ext uri="{BB962C8B-B14F-4D97-AF65-F5344CB8AC3E}">
        <p14:creationId xmlns:p14="http://schemas.microsoft.com/office/powerpoint/2010/main" val="37785248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ltLang="de-DE" dirty="0" err="1"/>
              <a:t>Pacing</a:t>
            </a:r>
            <a:r>
              <a:rPr lang="de-DE" altLang="de-DE" dirty="0"/>
              <a:t> </a:t>
            </a:r>
            <a:r>
              <a:rPr lang="de-DE" altLang="de-DE" dirty="0" err="1"/>
              <a:t>and</a:t>
            </a:r>
            <a:r>
              <a:rPr lang="de-DE" altLang="de-DE" dirty="0"/>
              <a:t> </a:t>
            </a:r>
            <a:r>
              <a:rPr lang="de-DE" altLang="de-DE" dirty="0" err="1"/>
              <a:t>Leading</a:t>
            </a:r>
            <a:r>
              <a:rPr lang="de-DE" altLang="de-DE" dirty="0"/>
              <a:t> </a:t>
            </a:r>
            <a:br>
              <a:rPr lang="de-DE" altLang="de-DE" dirty="0"/>
            </a:br>
            <a:r>
              <a:rPr lang="de-DE" altLang="de-DE" sz="2100" b="0" dirty="0"/>
              <a:t>(nach </a:t>
            </a:r>
            <a:r>
              <a:rPr lang="de-DE" altLang="de-DE" sz="2100" b="0" dirty="0" err="1"/>
              <a:t>Bandler</a:t>
            </a:r>
            <a:r>
              <a:rPr lang="de-DE" altLang="de-DE" sz="2100" b="0" dirty="0"/>
              <a:t>/</a:t>
            </a:r>
            <a:r>
              <a:rPr lang="de-DE" altLang="de-DE" sz="2100" b="0" dirty="0" err="1"/>
              <a:t>Grindler</a:t>
            </a:r>
            <a:r>
              <a:rPr lang="de-DE" altLang="de-DE" sz="2100" b="0" dirty="0"/>
              <a:t>)</a:t>
            </a:r>
            <a:endParaRPr lang="de-DE" sz="2100" b="0" dirty="0"/>
          </a:p>
        </p:txBody>
      </p:sp>
      <p:sp>
        <p:nvSpPr>
          <p:cNvPr id="3" name="Vertikaler Textplatzhalter 2"/>
          <p:cNvSpPr>
            <a:spLocks noGrp="1"/>
          </p:cNvSpPr>
          <p:nvPr>
            <p:ph type="body" orient="vert" idx="13"/>
          </p:nvPr>
        </p:nvSpPr>
        <p:spPr>
          <a:xfrm>
            <a:off x="9830941" y="0"/>
            <a:ext cx="2145053" cy="358305"/>
          </a:xfrm>
        </p:spPr>
        <p:txBody>
          <a:bodyPr/>
          <a:lstStyle/>
          <a:p>
            <a:r>
              <a:rPr lang="de-DE" dirty="0" smtClean="0"/>
              <a:t>Praktische Arbeit</a:t>
            </a:r>
            <a:endParaRPr lang="de-DE" dirty="0"/>
          </a:p>
        </p:txBody>
      </p:sp>
      <p:sp>
        <p:nvSpPr>
          <p:cNvPr id="4" name="Datumsplatzhalter 3"/>
          <p:cNvSpPr>
            <a:spLocks noGrp="1"/>
          </p:cNvSpPr>
          <p:nvPr>
            <p:ph type="dt" sz="half" idx="14"/>
          </p:nvPr>
        </p:nvSpPr>
        <p:spPr/>
        <p:txBody>
          <a:bodyPr/>
          <a:lstStyle/>
          <a:p>
            <a:r>
              <a:rPr lang="de-DE" sz="1050" smtClean="0"/>
              <a:t>Modul: „Arzt-Patienten-Kommunikation“</a:t>
            </a:r>
            <a:endParaRPr lang="de-DE" sz="1050" dirty="0"/>
          </a:p>
        </p:txBody>
      </p:sp>
      <p:sp>
        <p:nvSpPr>
          <p:cNvPr id="5" name="Fußzeilenplatzhalter 4"/>
          <p:cNvSpPr>
            <a:spLocks noGrp="1"/>
          </p:cNvSpPr>
          <p:nvPr>
            <p:ph type="ftr" sz="quarter" idx="15"/>
          </p:nvPr>
        </p:nvSpPr>
        <p:spPr/>
        <p:txBody>
          <a:bodyPr/>
          <a:lstStyle/>
          <a:p>
            <a:r>
              <a:rPr lang="de-DE" sz="1050" smtClean="0"/>
              <a:t>Handbuch Qualitätszirkel</a:t>
            </a:r>
            <a:endParaRPr lang="de-DE" sz="1050" dirty="0"/>
          </a:p>
        </p:txBody>
      </p:sp>
      <p:sp>
        <p:nvSpPr>
          <p:cNvPr id="6" name="Foliennummernplatzhalter 5"/>
          <p:cNvSpPr>
            <a:spLocks noGrp="1"/>
          </p:cNvSpPr>
          <p:nvPr>
            <p:ph type="sldNum" sz="quarter" idx="16"/>
          </p:nvPr>
        </p:nvSpPr>
        <p:spPr/>
        <p:txBody>
          <a:bodyPr/>
          <a:lstStyle/>
          <a:p>
            <a:r>
              <a:rPr lang="de-DE" smtClean="0"/>
              <a:t>Seite </a:t>
            </a:r>
            <a:fld id="{ADD7824D-2DCF-4DDA-BE8D-0B7ABA078092}" type="slidenum">
              <a:rPr lang="de-DE" smtClean="0"/>
              <a:pPr/>
              <a:t>18</a:t>
            </a:fld>
            <a:endParaRPr lang="de-DE" sz="1050" dirty="0"/>
          </a:p>
        </p:txBody>
      </p:sp>
      <p:sp>
        <p:nvSpPr>
          <p:cNvPr id="7" name="Rechteck 6"/>
          <p:cNvSpPr/>
          <p:nvPr/>
        </p:nvSpPr>
        <p:spPr>
          <a:xfrm>
            <a:off x="659640" y="2161612"/>
            <a:ext cx="10340453" cy="2677656"/>
          </a:xfrm>
          <a:prstGeom prst="rect">
            <a:avLst/>
          </a:prstGeom>
        </p:spPr>
        <p:txBody>
          <a:bodyPr wrap="square">
            <a:spAutoFit/>
          </a:bodyPr>
          <a:lstStyle/>
          <a:p>
            <a:r>
              <a:rPr lang="de-DE" altLang="de-DE" sz="2100" b="1" dirty="0" err="1" smtClean="0">
                <a:solidFill>
                  <a:schemeClr val="tx2">
                    <a:lumMod val="50000"/>
                  </a:schemeClr>
                </a:solidFill>
              </a:rPr>
              <a:t>Pacing</a:t>
            </a:r>
            <a:r>
              <a:rPr lang="de-DE" altLang="de-DE" sz="2100" dirty="0" smtClean="0">
                <a:solidFill>
                  <a:schemeClr val="tx2">
                    <a:lumMod val="50000"/>
                  </a:schemeClr>
                </a:solidFill>
              </a:rPr>
              <a:t> (englisch: </a:t>
            </a:r>
            <a:r>
              <a:rPr lang="de-DE" altLang="de-DE" sz="2100" i="1" dirty="0" smtClean="0">
                <a:solidFill>
                  <a:schemeClr val="tx2">
                    <a:lumMod val="50000"/>
                  </a:schemeClr>
                </a:solidFill>
              </a:rPr>
              <a:t>Schritt halten</a:t>
            </a:r>
            <a:r>
              <a:rPr lang="de-DE" altLang="de-DE" sz="2100" dirty="0" smtClean="0">
                <a:solidFill>
                  <a:schemeClr val="tx2">
                    <a:lumMod val="50000"/>
                  </a:schemeClr>
                </a:solidFill>
              </a:rPr>
              <a:t>) </a:t>
            </a:r>
            <a:br>
              <a:rPr lang="de-DE" altLang="de-DE" sz="2100" dirty="0" smtClean="0">
                <a:solidFill>
                  <a:schemeClr val="tx2">
                    <a:lumMod val="50000"/>
                  </a:schemeClr>
                </a:solidFill>
              </a:rPr>
            </a:br>
            <a:r>
              <a:rPr lang="de-DE" altLang="de-DE" sz="2100" dirty="0" smtClean="0">
                <a:solidFill>
                  <a:schemeClr val="tx2">
                    <a:lumMod val="50000"/>
                  </a:schemeClr>
                </a:solidFill>
              </a:rPr>
              <a:t>Aufgreifen nonverbaler Informationen und „Doubeln“</a:t>
            </a:r>
            <a:br>
              <a:rPr lang="de-DE" altLang="de-DE" sz="2100" dirty="0" smtClean="0">
                <a:solidFill>
                  <a:schemeClr val="tx2">
                    <a:lumMod val="50000"/>
                  </a:schemeClr>
                </a:solidFill>
              </a:rPr>
            </a:br>
            <a:endParaRPr lang="de-DE" altLang="de-DE" sz="2100" dirty="0" smtClean="0">
              <a:solidFill>
                <a:schemeClr val="tx2">
                  <a:lumMod val="50000"/>
                </a:schemeClr>
              </a:solidFill>
            </a:endParaRPr>
          </a:p>
          <a:p>
            <a:r>
              <a:rPr lang="de-DE" altLang="de-DE" sz="2100" b="1" dirty="0" err="1" smtClean="0">
                <a:solidFill>
                  <a:schemeClr val="tx2">
                    <a:lumMod val="50000"/>
                  </a:schemeClr>
                </a:solidFill>
              </a:rPr>
              <a:t>Leading</a:t>
            </a:r>
            <a:r>
              <a:rPr lang="de-DE" altLang="de-DE" sz="2100" b="1" dirty="0" smtClean="0">
                <a:solidFill>
                  <a:schemeClr val="tx2">
                    <a:lumMod val="50000"/>
                  </a:schemeClr>
                </a:solidFill>
              </a:rPr>
              <a:t> </a:t>
            </a:r>
            <a:r>
              <a:rPr lang="de-DE" altLang="de-DE" sz="2100" dirty="0">
                <a:solidFill>
                  <a:schemeClr val="tx2">
                    <a:lumMod val="50000"/>
                  </a:schemeClr>
                </a:solidFill>
              </a:rPr>
              <a:t>(englisch: </a:t>
            </a:r>
            <a:r>
              <a:rPr lang="de-DE" altLang="de-DE" sz="2100" i="1" dirty="0">
                <a:solidFill>
                  <a:schemeClr val="tx2">
                    <a:lumMod val="50000"/>
                  </a:schemeClr>
                </a:solidFill>
              </a:rPr>
              <a:t>Führen</a:t>
            </a:r>
            <a:r>
              <a:rPr lang="de-DE" altLang="de-DE" sz="2100" dirty="0">
                <a:solidFill>
                  <a:schemeClr val="tx2">
                    <a:lumMod val="50000"/>
                  </a:schemeClr>
                </a:solidFill>
              </a:rPr>
              <a:t>) </a:t>
            </a:r>
            <a:br>
              <a:rPr lang="de-DE" altLang="de-DE" sz="2100" dirty="0">
                <a:solidFill>
                  <a:schemeClr val="tx2">
                    <a:lumMod val="50000"/>
                  </a:schemeClr>
                </a:solidFill>
              </a:rPr>
            </a:br>
            <a:r>
              <a:rPr lang="de-DE" altLang="de-DE" sz="2100" dirty="0">
                <a:solidFill>
                  <a:schemeClr val="tx2">
                    <a:lumMod val="50000"/>
                  </a:schemeClr>
                </a:solidFill>
              </a:rPr>
              <a:t>Kopplung an die zu vermittelnde Information zur Lenkung in eine bestimmte Richtung</a:t>
            </a:r>
          </a:p>
          <a:p>
            <a:endParaRPr lang="de-DE" altLang="de-DE" sz="2100" dirty="0">
              <a:solidFill>
                <a:schemeClr val="tx2">
                  <a:lumMod val="50000"/>
                </a:schemeClr>
              </a:solidFill>
            </a:endParaRPr>
          </a:p>
          <a:p>
            <a:endParaRPr lang="de-DE" altLang="de-DE" sz="2100" dirty="0">
              <a:solidFill>
                <a:schemeClr val="tx2">
                  <a:lumMod val="50000"/>
                </a:schemeClr>
              </a:solidFill>
            </a:endParaRPr>
          </a:p>
          <a:p>
            <a:r>
              <a:rPr lang="de-DE" altLang="de-DE" sz="2100" b="1" dirty="0">
                <a:solidFill>
                  <a:schemeClr val="bg2"/>
                </a:solidFill>
              </a:rPr>
              <a:t>Vertiefen Sie die Theorie anhand des Moderationsplakates „Kommunikation mit Patienten“.  </a:t>
            </a:r>
          </a:p>
        </p:txBody>
      </p:sp>
      <p:sp>
        <p:nvSpPr>
          <p:cNvPr id="8" name="Rechteck 7"/>
          <p:cNvSpPr/>
          <p:nvPr/>
        </p:nvSpPr>
        <p:spPr>
          <a:xfrm>
            <a:off x="755175" y="5560409"/>
            <a:ext cx="10531523" cy="307777"/>
          </a:xfrm>
          <a:prstGeom prst="rect">
            <a:avLst/>
          </a:prstGeom>
        </p:spPr>
        <p:txBody>
          <a:bodyPr wrap="square">
            <a:spAutoFit/>
          </a:bodyPr>
          <a:lstStyle/>
          <a:p>
            <a:r>
              <a:rPr lang="de-DE" altLang="de-DE" sz="1400" dirty="0"/>
              <a:t>Quelle: </a:t>
            </a:r>
            <a:r>
              <a:rPr lang="de-DE" sz="1400" dirty="0" err="1"/>
              <a:t>Bandler</a:t>
            </a:r>
            <a:r>
              <a:rPr lang="de-DE" sz="1400" dirty="0"/>
              <a:t> R, </a:t>
            </a:r>
            <a:r>
              <a:rPr lang="de-DE" sz="1400" dirty="0" err="1"/>
              <a:t>Grindler</a:t>
            </a:r>
            <a:r>
              <a:rPr lang="de-DE" sz="1400" dirty="0"/>
              <a:t> J (2011) Metasprache und Psychotherapie. Die Struktur der </a:t>
            </a:r>
            <a:r>
              <a:rPr lang="de-DE" sz="1400" dirty="0">
                <a:solidFill>
                  <a:schemeClr val="accent1"/>
                </a:solidFill>
              </a:rPr>
              <a:t>Magie</a:t>
            </a:r>
            <a:r>
              <a:rPr lang="de-DE" sz="1400" dirty="0"/>
              <a:t>. </a:t>
            </a:r>
            <a:r>
              <a:rPr lang="de-DE" sz="1400" dirty="0" err="1"/>
              <a:t>Junfermann</a:t>
            </a:r>
            <a:r>
              <a:rPr lang="de-DE" sz="1400" dirty="0"/>
              <a:t> Verlag Paderborn.</a:t>
            </a:r>
            <a:endParaRPr lang="de-DE" altLang="de-DE" sz="1400" dirty="0"/>
          </a:p>
        </p:txBody>
      </p:sp>
    </p:spTree>
    <p:extLst>
      <p:ext uri="{BB962C8B-B14F-4D97-AF65-F5344CB8AC3E}">
        <p14:creationId xmlns:p14="http://schemas.microsoft.com/office/powerpoint/2010/main" val="159494658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ltLang="de-DE" dirty="0"/>
              <a:t>Aktives Zuhören: Einen Moment mehr Zeit nehmen</a:t>
            </a:r>
            <a:endParaRPr lang="de-DE" dirty="0"/>
          </a:p>
        </p:txBody>
      </p:sp>
      <p:sp>
        <p:nvSpPr>
          <p:cNvPr id="3" name="Vertikaler Textplatzhalter 2"/>
          <p:cNvSpPr>
            <a:spLocks noGrp="1"/>
          </p:cNvSpPr>
          <p:nvPr>
            <p:ph type="body" orient="vert" idx="13"/>
          </p:nvPr>
        </p:nvSpPr>
        <p:spPr>
          <a:xfrm>
            <a:off x="9830941" y="0"/>
            <a:ext cx="2145053" cy="358305"/>
          </a:xfrm>
        </p:spPr>
        <p:txBody>
          <a:bodyPr/>
          <a:lstStyle/>
          <a:p>
            <a:r>
              <a:rPr lang="de-DE" dirty="0" smtClean="0"/>
              <a:t>Praktische Arbeit</a:t>
            </a:r>
            <a:endParaRPr lang="de-DE" dirty="0"/>
          </a:p>
        </p:txBody>
      </p:sp>
      <p:sp>
        <p:nvSpPr>
          <p:cNvPr id="4" name="Datumsplatzhalter 3"/>
          <p:cNvSpPr>
            <a:spLocks noGrp="1"/>
          </p:cNvSpPr>
          <p:nvPr>
            <p:ph type="dt" sz="half" idx="14"/>
          </p:nvPr>
        </p:nvSpPr>
        <p:spPr/>
        <p:txBody>
          <a:bodyPr/>
          <a:lstStyle/>
          <a:p>
            <a:r>
              <a:rPr lang="de-DE" sz="1050" smtClean="0"/>
              <a:t>Modul: „Arzt-Patienten-Kommunikation“</a:t>
            </a:r>
            <a:endParaRPr lang="de-DE" sz="1050" dirty="0"/>
          </a:p>
        </p:txBody>
      </p:sp>
      <p:sp>
        <p:nvSpPr>
          <p:cNvPr id="5" name="Fußzeilenplatzhalter 4"/>
          <p:cNvSpPr>
            <a:spLocks noGrp="1"/>
          </p:cNvSpPr>
          <p:nvPr>
            <p:ph type="ftr" sz="quarter" idx="15"/>
          </p:nvPr>
        </p:nvSpPr>
        <p:spPr/>
        <p:txBody>
          <a:bodyPr/>
          <a:lstStyle/>
          <a:p>
            <a:r>
              <a:rPr lang="de-DE" sz="1050" smtClean="0"/>
              <a:t>Handbuch Qualitätszirkel</a:t>
            </a:r>
            <a:endParaRPr lang="de-DE" sz="1050" dirty="0"/>
          </a:p>
        </p:txBody>
      </p:sp>
      <p:sp>
        <p:nvSpPr>
          <p:cNvPr id="6" name="Foliennummernplatzhalter 5"/>
          <p:cNvSpPr>
            <a:spLocks noGrp="1"/>
          </p:cNvSpPr>
          <p:nvPr>
            <p:ph type="sldNum" sz="quarter" idx="16"/>
          </p:nvPr>
        </p:nvSpPr>
        <p:spPr/>
        <p:txBody>
          <a:bodyPr/>
          <a:lstStyle/>
          <a:p>
            <a:r>
              <a:rPr lang="de-DE" smtClean="0"/>
              <a:t>Seite </a:t>
            </a:r>
            <a:fld id="{ADD7824D-2DCF-4DDA-BE8D-0B7ABA078092}" type="slidenum">
              <a:rPr lang="de-DE" smtClean="0"/>
              <a:pPr/>
              <a:t>19</a:t>
            </a:fld>
            <a:endParaRPr lang="de-DE" sz="1050" dirty="0"/>
          </a:p>
        </p:txBody>
      </p:sp>
      <p:sp>
        <p:nvSpPr>
          <p:cNvPr id="8" name="Rechteck 7"/>
          <p:cNvSpPr/>
          <p:nvPr/>
        </p:nvSpPr>
        <p:spPr>
          <a:xfrm>
            <a:off x="782470" y="5272845"/>
            <a:ext cx="10722591" cy="415498"/>
          </a:xfrm>
          <a:prstGeom prst="rect">
            <a:avLst/>
          </a:prstGeom>
        </p:spPr>
        <p:txBody>
          <a:bodyPr wrap="square">
            <a:spAutoFit/>
          </a:bodyPr>
          <a:lstStyle/>
          <a:p>
            <a:pPr>
              <a:tabLst>
                <a:tab pos="355600" algn="l"/>
              </a:tabLst>
            </a:pPr>
            <a:r>
              <a:rPr lang="de-DE" altLang="de-DE" sz="2100" b="1" dirty="0">
                <a:solidFill>
                  <a:srgbClr val="B90065"/>
                </a:solidFill>
              </a:rPr>
              <a:t>Vertiefen Sie die Theorie anhand des Moderationsplakates „Aktives Zuhören“.</a:t>
            </a:r>
          </a:p>
        </p:txBody>
      </p:sp>
      <p:sp>
        <p:nvSpPr>
          <p:cNvPr id="9" name="Rechteck 8"/>
          <p:cNvSpPr/>
          <p:nvPr/>
        </p:nvSpPr>
        <p:spPr>
          <a:xfrm>
            <a:off x="782470" y="1720840"/>
            <a:ext cx="10217626" cy="3323987"/>
          </a:xfrm>
          <a:prstGeom prst="rect">
            <a:avLst/>
          </a:prstGeom>
        </p:spPr>
        <p:txBody>
          <a:bodyPr wrap="square">
            <a:spAutoFit/>
          </a:bodyPr>
          <a:lstStyle/>
          <a:p>
            <a:pPr marL="355600" indent="-355600">
              <a:buFont typeface="Wingdings" pitchFamily="2" charset="2"/>
              <a:buAutoNum type="arabicPeriod"/>
              <a:tabLst>
                <a:tab pos="355600" algn="l"/>
              </a:tabLst>
            </a:pPr>
            <a:r>
              <a:rPr lang="de-DE" altLang="de-DE" sz="2100" dirty="0">
                <a:solidFill>
                  <a:schemeClr val="tx2">
                    <a:lumMod val="50000"/>
                  </a:schemeClr>
                </a:solidFill>
              </a:rPr>
              <a:t>Signale zum Gespräch geben</a:t>
            </a:r>
          </a:p>
          <a:p>
            <a:pPr marL="1123950" lvl="3" indent="-355600">
              <a:buFont typeface="Arial" panose="020B0604020202020204" pitchFamily="34" charset="0"/>
              <a:buChar char="•"/>
              <a:tabLst>
                <a:tab pos="355600" algn="l"/>
              </a:tabLst>
            </a:pPr>
            <a:r>
              <a:rPr lang="de-DE" altLang="de-DE" sz="2100" dirty="0">
                <a:solidFill>
                  <a:schemeClr val="tx2">
                    <a:lumMod val="50000"/>
                  </a:schemeClr>
                </a:solidFill>
              </a:rPr>
              <a:t>Was führt Sie zu mir?</a:t>
            </a:r>
          </a:p>
          <a:p>
            <a:pPr marL="1123950" lvl="3" indent="-355600">
              <a:buFont typeface="Arial" panose="020B0604020202020204" pitchFamily="34" charset="0"/>
              <a:buChar char="•"/>
              <a:tabLst>
                <a:tab pos="355600" algn="l"/>
              </a:tabLst>
            </a:pPr>
            <a:r>
              <a:rPr lang="de-DE" altLang="de-DE" sz="2100" dirty="0">
                <a:solidFill>
                  <a:schemeClr val="tx2">
                    <a:lumMod val="50000"/>
                  </a:schemeClr>
                </a:solidFill>
              </a:rPr>
              <a:t>Womit kann ich helfen?</a:t>
            </a:r>
          </a:p>
          <a:p>
            <a:pPr marL="1123950" lvl="3" indent="-355600">
              <a:buFont typeface="Arial" panose="020B0604020202020204" pitchFamily="34" charset="0"/>
              <a:buChar char="•"/>
              <a:tabLst>
                <a:tab pos="355600" algn="l"/>
              </a:tabLst>
            </a:pPr>
            <a:r>
              <a:rPr lang="de-DE" altLang="de-DE" sz="2100" dirty="0">
                <a:solidFill>
                  <a:schemeClr val="tx2">
                    <a:lumMod val="50000"/>
                  </a:schemeClr>
                </a:solidFill>
              </a:rPr>
              <a:t>Non-verbale Signale</a:t>
            </a:r>
            <a:br>
              <a:rPr lang="de-DE" altLang="de-DE" sz="2100" dirty="0">
                <a:solidFill>
                  <a:schemeClr val="tx2">
                    <a:lumMod val="50000"/>
                  </a:schemeClr>
                </a:solidFill>
              </a:rPr>
            </a:br>
            <a:endParaRPr lang="de-DE" altLang="de-DE" sz="2100" dirty="0">
              <a:solidFill>
                <a:schemeClr val="tx2">
                  <a:lumMod val="50000"/>
                </a:schemeClr>
              </a:solidFill>
            </a:endParaRPr>
          </a:p>
          <a:p>
            <a:pPr marL="355600" indent="-355600">
              <a:buFont typeface="Wingdings" pitchFamily="2" charset="2"/>
              <a:buAutoNum type="arabicPeriod"/>
              <a:tabLst>
                <a:tab pos="355600" algn="l"/>
              </a:tabLst>
            </a:pPr>
            <a:r>
              <a:rPr lang="de-DE" altLang="de-DE" sz="2100" dirty="0">
                <a:solidFill>
                  <a:schemeClr val="tx2">
                    <a:lumMod val="50000"/>
                  </a:schemeClr>
                </a:solidFill>
              </a:rPr>
              <a:t>Paraphrasieren und/oder verbalisieren zum Sicherstellen des Verständnisses</a:t>
            </a:r>
            <a:br>
              <a:rPr lang="de-DE" altLang="de-DE" sz="2100" dirty="0">
                <a:solidFill>
                  <a:schemeClr val="tx2">
                    <a:lumMod val="50000"/>
                  </a:schemeClr>
                </a:solidFill>
              </a:rPr>
            </a:br>
            <a:endParaRPr lang="de-DE" altLang="de-DE" sz="2100" dirty="0">
              <a:solidFill>
                <a:schemeClr val="tx2">
                  <a:lumMod val="50000"/>
                </a:schemeClr>
              </a:solidFill>
            </a:endParaRPr>
          </a:p>
          <a:p>
            <a:pPr marL="355600" indent="-355600">
              <a:buFont typeface="Wingdings" pitchFamily="2" charset="2"/>
              <a:buAutoNum type="arabicPeriod"/>
              <a:tabLst>
                <a:tab pos="355600" algn="l"/>
              </a:tabLst>
            </a:pPr>
            <a:r>
              <a:rPr lang="de-DE" altLang="de-DE" sz="2100" dirty="0">
                <a:solidFill>
                  <a:schemeClr val="tx2">
                    <a:lumMod val="50000"/>
                  </a:schemeClr>
                </a:solidFill>
              </a:rPr>
              <a:t>Verbalisieren der Gefühle des </a:t>
            </a:r>
            <a:r>
              <a:rPr lang="de-DE" altLang="de-DE" sz="2100" dirty="0" smtClean="0">
                <a:solidFill>
                  <a:schemeClr val="tx2">
                    <a:lumMod val="50000"/>
                  </a:schemeClr>
                </a:solidFill>
              </a:rPr>
              <a:t>Gegenübers</a:t>
            </a:r>
            <a:r>
              <a:rPr lang="de-DE" altLang="de-DE" sz="2100" dirty="0">
                <a:solidFill>
                  <a:schemeClr val="tx2">
                    <a:lumMod val="50000"/>
                  </a:schemeClr>
                </a:solidFill>
              </a:rPr>
              <a:t/>
            </a:r>
            <a:br>
              <a:rPr lang="de-DE" altLang="de-DE" sz="2100" dirty="0">
                <a:solidFill>
                  <a:schemeClr val="tx2">
                    <a:lumMod val="50000"/>
                  </a:schemeClr>
                </a:solidFill>
              </a:rPr>
            </a:br>
            <a:endParaRPr lang="de-DE" altLang="de-DE" sz="2100" dirty="0">
              <a:solidFill>
                <a:schemeClr val="tx2">
                  <a:lumMod val="50000"/>
                </a:schemeClr>
              </a:solidFill>
            </a:endParaRPr>
          </a:p>
          <a:p>
            <a:pPr marL="355600" indent="-355600">
              <a:buFont typeface="Wingdings" pitchFamily="2" charset="2"/>
              <a:buAutoNum type="arabicPeriod"/>
              <a:tabLst>
                <a:tab pos="355600" algn="l"/>
              </a:tabLst>
            </a:pPr>
            <a:r>
              <a:rPr lang="de-DE" altLang="de-DE" sz="2100" dirty="0">
                <a:solidFill>
                  <a:schemeClr val="tx2">
                    <a:lumMod val="50000"/>
                  </a:schemeClr>
                </a:solidFill>
              </a:rPr>
              <a:t>Bewusstmachen von Hypothesen und Absichten (auch nonverbal)</a:t>
            </a:r>
          </a:p>
        </p:txBody>
      </p:sp>
    </p:spTree>
    <p:extLst>
      <p:ext uri="{BB962C8B-B14F-4D97-AF65-F5344CB8AC3E}">
        <p14:creationId xmlns:p14="http://schemas.microsoft.com/office/powerpoint/2010/main" val="23019501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Untertitel 7">
            <a:extLst>
              <a:ext uri="{FF2B5EF4-FFF2-40B4-BE49-F238E27FC236}">
                <a16:creationId xmlns:a16="http://schemas.microsoft.com/office/drawing/2014/main" id="{16FAD7A3-9209-49F8-8639-F04F2BD1AF75}"/>
              </a:ext>
            </a:extLst>
          </p:cNvPr>
          <p:cNvSpPr>
            <a:spLocks noGrp="1"/>
          </p:cNvSpPr>
          <p:nvPr>
            <p:ph type="subTitle" idx="1"/>
          </p:nvPr>
        </p:nvSpPr>
        <p:spPr/>
        <p:txBody>
          <a:bodyPr/>
          <a:lstStyle/>
          <a:p>
            <a:pPr>
              <a:buClr>
                <a:srgbClr val="C30059"/>
              </a:buClr>
              <a:tabLst>
                <a:tab pos="2155825" algn="l"/>
              </a:tabLst>
            </a:pPr>
            <a:r>
              <a:rPr lang="de-DE" dirty="0">
                <a:solidFill>
                  <a:schemeClr val="accent1"/>
                </a:solidFill>
              </a:rPr>
              <a:t>Teil I: </a:t>
            </a:r>
            <a:r>
              <a:rPr lang="de-DE" dirty="0" smtClean="0">
                <a:solidFill>
                  <a:schemeClr val="accent1"/>
                </a:solidFill>
              </a:rPr>
              <a:t>	Einführung/theoretischer </a:t>
            </a:r>
            <a:r>
              <a:rPr lang="de-DE" dirty="0">
                <a:solidFill>
                  <a:schemeClr val="accent1"/>
                </a:solidFill>
              </a:rPr>
              <a:t>Input</a:t>
            </a:r>
          </a:p>
          <a:p>
            <a:pPr lvl="1">
              <a:buClr>
                <a:schemeClr val="bg1"/>
              </a:buClr>
              <a:tabLst>
                <a:tab pos="2155825" algn="l"/>
              </a:tabLst>
            </a:pPr>
            <a:r>
              <a:rPr lang="de-DE" dirty="0" smtClean="0">
                <a:solidFill>
                  <a:schemeClr val="bg1"/>
                </a:solidFill>
              </a:rPr>
              <a:t>Teil II: 	Praktische Arbeit am Thema</a:t>
            </a:r>
          </a:p>
          <a:p>
            <a:pPr>
              <a:buClr>
                <a:schemeClr val="bg1"/>
              </a:buClr>
              <a:tabLst>
                <a:tab pos="2155825" algn="l"/>
              </a:tabLst>
            </a:pPr>
            <a:r>
              <a:rPr lang="de-DE" dirty="0" smtClean="0"/>
              <a:t>Teil III: 	Transfer in die Praxis</a:t>
            </a:r>
            <a:endParaRPr lang="de-DE" dirty="0"/>
          </a:p>
        </p:txBody>
      </p:sp>
      <p:sp>
        <p:nvSpPr>
          <p:cNvPr id="3" name="Fußzeilenplatzhalter 2"/>
          <p:cNvSpPr>
            <a:spLocks noGrp="1"/>
          </p:cNvSpPr>
          <p:nvPr>
            <p:ph type="ftr" sz="quarter" idx="11"/>
          </p:nvPr>
        </p:nvSpPr>
        <p:spPr/>
        <p:txBody>
          <a:bodyPr/>
          <a:lstStyle/>
          <a:p>
            <a:r>
              <a:rPr lang="de-DE" smtClean="0"/>
              <a:t>Handbuch Qualitätszirkel</a:t>
            </a:r>
            <a:endParaRPr lang="de-DE" dirty="0"/>
          </a:p>
        </p:txBody>
      </p:sp>
      <p:sp>
        <p:nvSpPr>
          <p:cNvPr id="7" name="Foliennummernplatzhalter 6"/>
          <p:cNvSpPr>
            <a:spLocks noGrp="1"/>
          </p:cNvSpPr>
          <p:nvPr>
            <p:ph type="sldNum" sz="quarter" idx="12"/>
          </p:nvPr>
        </p:nvSpPr>
        <p:spPr/>
        <p:txBody>
          <a:bodyPr/>
          <a:lstStyle/>
          <a:p>
            <a:r>
              <a:rPr lang="de-DE" dirty="0" smtClean="0"/>
              <a:t>Seite </a:t>
            </a:r>
            <a:fld id="{ADD7824D-2DCF-4DDA-BE8D-0B7ABA078092}" type="slidenum">
              <a:rPr lang="de-DE" smtClean="0"/>
              <a:pPr/>
              <a:t>2</a:t>
            </a:fld>
            <a:endParaRPr lang="de-DE" dirty="0"/>
          </a:p>
        </p:txBody>
      </p:sp>
      <p:sp>
        <p:nvSpPr>
          <p:cNvPr id="4" name="Datumsplatzhalter 3"/>
          <p:cNvSpPr>
            <a:spLocks noGrp="1"/>
          </p:cNvSpPr>
          <p:nvPr>
            <p:ph type="dt" sz="half" idx="10"/>
          </p:nvPr>
        </p:nvSpPr>
        <p:spPr/>
        <p:txBody>
          <a:bodyPr/>
          <a:lstStyle/>
          <a:p>
            <a:r>
              <a:rPr lang="de-DE" sz="1050" smtClean="0"/>
              <a:t>Modul: „Arzt-Patienten-Kommunikation“</a:t>
            </a:r>
            <a:endParaRPr lang="de-DE" sz="1050" dirty="0"/>
          </a:p>
        </p:txBody>
      </p:sp>
    </p:spTree>
    <p:extLst>
      <p:ext uri="{BB962C8B-B14F-4D97-AF65-F5344CB8AC3E}">
        <p14:creationId xmlns:p14="http://schemas.microsoft.com/office/powerpoint/2010/main" val="20281453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ltLang="de-DE" dirty="0"/>
              <a:t>Paul Watzlawick: „Wenn Du mich lieben würdest, würdest Du Knoblauch essen.“ </a:t>
            </a:r>
            <a:endParaRPr lang="de-DE" dirty="0"/>
          </a:p>
        </p:txBody>
      </p:sp>
      <p:sp>
        <p:nvSpPr>
          <p:cNvPr id="3" name="Vertikaler Textplatzhalter 2"/>
          <p:cNvSpPr>
            <a:spLocks noGrp="1"/>
          </p:cNvSpPr>
          <p:nvPr>
            <p:ph type="body" orient="vert" idx="13"/>
          </p:nvPr>
        </p:nvSpPr>
        <p:spPr>
          <a:xfrm>
            <a:off x="9830941" y="0"/>
            <a:ext cx="2145053" cy="358305"/>
          </a:xfrm>
        </p:spPr>
        <p:txBody>
          <a:bodyPr/>
          <a:lstStyle/>
          <a:p>
            <a:r>
              <a:rPr lang="de-DE" dirty="0" smtClean="0"/>
              <a:t>Praktische Arbeit</a:t>
            </a:r>
            <a:endParaRPr lang="de-DE" dirty="0"/>
          </a:p>
        </p:txBody>
      </p:sp>
      <p:sp>
        <p:nvSpPr>
          <p:cNvPr id="4" name="Datumsplatzhalter 3"/>
          <p:cNvSpPr>
            <a:spLocks noGrp="1"/>
          </p:cNvSpPr>
          <p:nvPr>
            <p:ph type="dt" sz="half" idx="14"/>
          </p:nvPr>
        </p:nvSpPr>
        <p:spPr/>
        <p:txBody>
          <a:bodyPr/>
          <a:lstStyle/>
          <a:p>
            <a:r>
              <a:rPr lang="de-DE" sz="1050" smtClean="0"/>
              <a:t>Modul: „Arzt-Patienten-Kommunikation“</a:t>
            </a:r>
            <a:endParaRPr lang="de-DE" sz="1050" dirty="0"/>
          </a:p>
        </p:txBody>
      </p:sp>
      <p:sp>
        <p:nvSpPr>
          <p:cNvPr id="5" name="Fußzeilenplatzhalter 4"/>
          <p:cNvSpPr>
            <a:spLocks noGrp="1"/>
          </p:cNvSpPr>
          <p:nvPr>
            <p:ph type="ftr" sz="quarter" idx="15"/>
          </p:nvPr>
        </p:nvSpPr>
        <p:spPr/>
        <p:txBody>
          <a:bodyPr/>
          <a:lstStyle/>
          <a:p>
            <a:r>
              <a:rPr lang="de-DE" sz="1050" smtClean="0"/>
              <a:t>Handbuch Qualitätszirkel</a:t>
            </a:r>
            <a:endParaRPr lang="de-DE" sz="1050" dirty="0"/>
          </a:p>
        </p:txBody>
      </p:sp>
      <p:sp>
        <p:nvSpPr>
          <p:cNvPr id="6" name="Foliennummernplatzhalter 5"/>
          <p:cNvSpPr>
            <a:spLocks noGrp="1"/>
          </p:cNvSpPr>
          <p:nvPr>
            <p:ph type="sldNum" sz="quarter" idx="16"/>
          </p:nvPr>
        </p:nvSpPr>
        <p:spPr/>
        <p:txBody>
          <a:bodyPr/>
          <a:lstStyle/>
          <a:p>
            <a:r>
              <a:rPr lang="de-DE" smtClean="0"/>
              <a:t>Seite </a:t>
            </a:r>
            <a:fld id="{ADD7824D-2DCF-4DDA-BE8D-0B7ABA078092}" type="slidenum">
              <a:rPr lang="de-DE" smtClean="0"/>
              <a:pPr/>
              <a:t>20</a:t>
            </a:fld>
            <a:endParaRPr lang="de-DE" sz="1050" dirty="0"/>
          </a:p>
        </p:txBody>
      </p:sp>
      <p:sp>
        <p:nvSpPr>
          <p:cNvPr id="7" name="Rechteck 6"/>
          <p:cNvSpPr/>
          <p:nvPr/>
        </p:nvSpPr>
        <p:spPr>
          <a:xfrm>
            <a:off x="723331" y="1938977"/>
            <a:ext cx="10754436" cy="4031873"/>
          </a:xfrm>
          <a:prstGeom prst="rect">
            <a:avLst/>
          </a:prstGeom>
        </p:spPr>
        <p:txBody>
          <a:bodyPr wrap="square">
            <a:spAutoFit/>
          </a:bodyPr>
          <a:lstStyle/>
          <a:p>
            <a:pPr>
              <a:spcAft>
                <a:spcPts val="1200"/>
              </a:spcAft>
              <a:buFont typeface="Wingdings" pitchFamily="2" charset="2"/>
              <a:buNone/>
            </a:pPr>
            <a:r>
              <a:rPr lang="de-DE" altLang="de-DE" sz="2100" b="1" dirty="0">
                <a:solidFill>
                  <a:schemeClr val="tx2">
                    <a:lumMod val="50000"/>
                  </a:schemeClr>
                </a:solidFill>
              </a:rPr>
              <a:t>Axiom 1: </a:t>
            </a:r>
            <a:r>
              <a:rPr lang="de-DE" altLang="de-DE" sz="2100" dirty="0" smtClean="0">
                <a:solidFill>
                  <a:schemeClr val="tx2">
                    <a:lumMod val="50000"/>
                  </a:schemeClr>
                </a:solidFill>
              </a:rPr>
              <a:t>Man </a:t>
            </a:r>
            <a:r>
              <a:rPr lang="de-DE" altLang="de-DE" sz="2100" dirty="0">
                <a:solidFill>
                  <a:schemeClr val="tx2">
                    <a:lumMod val="50000"/>
                  </a:schemeClr>
                </a:solidFill>
              </a:rPr>
              <a:t>kann nicht </a:t>
            </a:r>
            <a:r>
              <a:rPr lang="de-DE" altLang="de-DE" sz="2100" dirty="0" err="1">
                <a:solidFill>
                  <a:schemeClr val="tx2">
                    <a:lumMod val="50000"/>
                  </a:schemeClr>
                </a:solidFill>
              </a:rPr>
              <a:t>nicht</a:t>
            </a:r>
            <a:r>
              <a:rPr lang="de-DE" altLang="de-DE" sz="2100" dirty="0">
                <a:solidFill>
                  <a:schemeClr val="tx2">
                    <a:lumMod val="50000"/>
                  </a:schemeClr>
                </a:solidFill>
              </a:rPr>
              <a:t> </a:t>
            </a:r>
            <a:r>
              <a:rPr lang="de-DE" altLang="de-DE" sz="2100" dirty="0" smtClean="0">
                <a:solidFill>
                  <a:schemeClr val="tx2">
                    <a:lumMod val="50000"/>
                  </a:schemeClr>
                </a:solidFill>
              </a:rPr>
              <a:t>kommunizieren.</a:t>
            </a:r>
            <a:r>
              <a:rPr lang="de-DE" altLang="de-DE" sz="2100" b="1" dirty="0">
                <a:solidFill>
                  <a:schemeClr val="tx2">
                    <a:lumMod val="50000"/>
                  </a:schemeClr>
                </a:solidFill>
              </a:rPr>
              <a:t/>
            </a:r>
            <a:br>
              <a:rPr lang="de-DE" altLang="de-DE" sz="2100" b="1" dirty="0">
                <a:solidFill>
                  <a:schemeClr val="tx2">
                    <a:lumMod val="50000"/>
                  </a:schemeClr>
                </a:solidFill>
              </a:rPr>
            </a:br>
            <a:endParaRPr lang="de-DE" altLang="de-DE" sz="1400" b="1" dirty="0">
              <a:solidFill>
                <a:schemeClr val="tx2">
                  <a:lumMod val="50000"/>
                </a:schemeClr>
              </a:solidFill>
            </a:endParaRPr>
          </a:p>
          <a:p>
            <a:pPr>
              <a:spcAft>
                <a:spcPts val="1200"/>
              </a:spcAft>
              <a:buFont typeface="Wingdings" pitchFamily="2" charset="2"/>
              <a:buNone/>
            </a:pPr>
            <a:r>
              <a:rPr lang="de-DE" altLang="de-DE" sz="2100" b="1" dirty="0">
                <a:solidFill>
                  <a:schemeClr val="tx2">
                    <a:lumMod val="50000"/>
                  </a:schemeClr>
                </a:solidFill>
              </a:rPr>
              <a:t>Axiom </a:t>
            </a:r>
            <a:r>
              <a:rPr lang="de-DE" altLang="de-DE" sz="2100" b="1" dirty="0" smtClean="0">
                <a:solidFill>
                  <a:schemeClr val="tx2">
                    <a:lumMod val="50000"/>
                  </a:schemeClr>
                </a:solidFill>
              </a:rPr>
              <a:t>2: </a:t>
            </a:r>
            <a:r>
              <a:rPr lang="de-DE" altLang="de-DE" sz="2100" dirty="0" smtClean="0">
                <a:solidFill>
                  <a:schemeClr val="tx2">
                    <a:lumMod val="50000"/>
                  </a:schemeClr>
                </a:solidFill>
              </a:rPr>
              <a:t>Jede </a:t>
            </a:r>
            <a:r>
              <a:rPr lang="de-DE" altLang="de-DE" sz="2100" dirty="0">
                <a:solidFill>
                  <a:schemeClr val="tx2">
                    <a:lumMod val="50000"/>
                  </a:schemeClr>
                </a:solidFill>
              </a:rPr>
              <a:t>Kommunikation beinhaltet einen Inhalts- und einen Beziehungsaspekt.</a:t>
            </a:r>
            <a:br>
              <a:rPr lang="de-DE" altLang="de-DE" sz="2100" dirty="0">
                <a:solidFill>
                  <a:schemeClr val="tx2">
                    <a:lumMod val="50000"/>
                  </a:schemeClr>
                </a:solidFill>
              </a:rPr>
            </a:br>
            <a:endParaRPr lang="de-DE" altLang="de-DE" sz="1400" dirty="0">
              <a:solidFill>
                <a:schemeClr val="tx2">
                  <a:lumMod val="50000"/>
                </a:schemeClr>
              </a:solidFill>
            </a:endParaRPr>
          </a:p>
          <a:p>
            <a:pPr>
              <a:spcAft>
                <a:spcPts val="1200"/>
              </a:spcAft>
              <a:buFont typeface="Wingdings" pitchFamily="2" charset="2"/>
              <a:buNone/>
            </a:pPr>
            <a:r>
              <a:rPr lang="de-DE" altLang="de-DE" sz="2100" b="1" dirty="0">
                <a:solidFill>
                  <a:schemeClr val="tx2">
                    <a:lumMod val="50000"/>
                  </a:schemeClr>
                </a:solidFill>
              </a:rPr>
              <a:t>Axiom </a:t>
            </a:r>
            <a:r>
              <a:rPr lang="de-DE" altLang="de-DE" sz="2100" b="1" dirty="0" smtClean="0">
                <a:solidFill>
                  <a:schemeClr val="tx2">
                    <a:lumMod val="50000"/>
                  </a:schemeClr>
                </a:solidFill>
              </a:rPr>
              <a:t>3: </a:t>
            </a:r>
            <a:r>
              <a:rPr lang="de-DE" altLang="de-DE" sz="2100" dirty="0" smtClean="0">
                <a:solidFill>
                  <a:schemeClr val="tx2">
                    <a:lumMod val="50000"/>
                  </a:schemeClr>
                </a:solidFill>
              </a:rPr>
              <a:t>Kommunikation </a:t>
            </a:r>
            <a:r>
              <a:rPr lang="de-DE" altLang="de-DE" sz="2100" dirty="0">
                <a:solidFill>
                  <a:schemeClr val="tx2">
                    <a:lumMod val="50000"/>
                  </a:schemeClr>
                </a:solidFill>
              </a:rPr>
              <a:t>ist immer Ursache und Wirkung.</a:t>
            </a:r>
            <a:br>
              <a:rPr lang="de-DE" altLang="de-DE" sz="2100" dirty="0">
                <a:solidFill>
                  <a:schemeClr val="tx2">
                    <a:lumMod val="50000"/>
                  </a:schemeClr>
                </a:solidFill>
              </a:rPr>
            </a:br>
            <a:endParaRPr lang="de-DE" altLang="de-DE" sz="1400" dirty="0">
              <a:solidFill>
                <a:schemeClr val="tx2">
                  <a:lumMod val="50000"/>
                </a:schemeClr>
              </a:solidFill>
            </a:endParaRPr>
          </a:p>
          <a:p>
            <a:pPr>
              <a:spcAft>
                <a:spcPts val="1200"/>
              </a:spcAft>
              <a:buFont typeface="Wingdings" pitchFamily="2" charset="2"/>
              <a:buNone/>
            </a:pPr>
            <a:r>
              <a:rPr lang="de-DE" altLang="de-DE" sz="2100" b="1" dirty="0">
                <a:solidFill>
                  <a:schemeClr val="tx2">
                    <a:lumMod val="50000"/>
                  </a:schemeClr>
                </a:solidFill>
              </a:rPr>
              <a:t>Axiom 4: </a:t>
            </a:r>
            <a:r>
              <a:rPr lang="de-DE" altLang="de-DE" sz="2100" dirty="0" smtClean="0">
                <a:solidFill>
                  <a:schemeClr val="tx2">
                    <a:lumMod val="50000"/>
                  </a:schemeClr>
                </a:solidFill>
              </a:rPr>
              <a:t>Kommunikation </a:t>
            </a:r>
            <a:r>
              <a:rPr lang="de-DE" altLang="de-DE" sz="2100" dirty="0">
                <a:solidFill>
                  <a:schemeClr val="tx2">
                    <a:lumMod val="50000"/>
                  </a:schemeClr>
                </a:solidFill>
              </a:rPr>
              <a:t>bedient sich analoger und digitaler Modalitäten.</a:t>
            </a:r>
            <a:br>
              <a:rPr lang="de-DE" altLang="de-DE" sz="2100" dirty="0">
                <a:solidFill>
                  <a:schemeClr val="tx2">
                    <a:lumMod val="50000"/>
                  </a:schemeClr>
                </a:solidFill>
              </a:rPr>
            </a:br>
            <a:endParaRPr lang="de-DE" altLang="de-DE" sz="1400" dirty="0">
              <a:solidFill>
                <a:schemeClr val="tx2">
                  <a:lumMod val="50000"/>
                </a:schemeClr>
              </a:solidFill>
            </a:endParaRPr>
          </a:p>
          <a:p>
            <a:pPr>
              <a:spcAft>
                <a:spcPts val="1200"/>
              </a:spcAft>
              <a:buFont typeface="Wingdings" pitchFamily="2" charset="2"/>
              <a:buNone/>
            </a:pPr>
            <a:r>
              <a:rPr lang="de-DE" altLang="de-DE" sz="2100" b="1" dirty="0">
                <a:solidFill>
                  <a:schemeClr val="tx2">
                    <a:lumMod val="50000"/>
                  </a:schemeClr>
                </a:solidFill>
              </a:rPr>
              <a:t>Axiom 5</a:t>
            </a:r>
            <a:r>
              <a:rPr lang="de-DE" altLang="de-DE" sz="2100" b="1" dirty="0" smtClean="0">
                <a:solidFill>
                  <a:schemeClr val="tx2">
                    <a:lumMod val="50000"/>
                  </a:schemeClr>
                </a:solidFill>
              </a:rPr>
              <a:t>: </a:t>
            </a:r>
            <a:r>
              <a:rPr lang="de-DE" altLang="de-DE" sz="2100" dirty="0" smtClean="0">
                <a:solidFill>
                  <a:schemeClr val="tx2">
                    <a:lumMod val="50000"/>
                  </a:schemeClr>
                </a:solidFill>
              </a:rPr>
              <a:t>Kommunikation </a:t>
            </a:r>
            <a:r>
              <a:rPr lang="de-DE" altLang="de-DE" sz="2100" dirty="0">
                <a:solidFill>
                  <a:schemeClr val="tx2">
                    <a:lumMod val="50000"/>
                  </a:schemeClr>
                </a:solidFill>
              </a:rPr>
              <a:t>ist symmetrisch oder komplementär.</a:t>
            </a:r>
          </a:p>
          <a:p>
            <a:pPr marL="0" lvl="1" indent="0">
              <a:spcAft>
                <a:spcPts val="1200"/>
              </a:spcAft>
              <a:buFont typeface="Wingdings" pitchFamily="2" charset="2"/>
              <a:buNone/>
            </a:pPr>
            <a:endParaRPr lang="de-DE" altLang="de-DE" sz="1400" b="1" dirty="0">
              <a:solidFill>
                <a:schemeClr val="tx2">
                  <a:lumMod val="50000"/>
                </a:schemeClr>
              </a:solidFill>
            </a:endParaRPr>
          </a:p>
          <a:p>
            <a:pPr marL="0" lvl="1" indent="0">
              <a:spcAft>
                <a:spcPts val="1200"/>
              </a:spcAft>
              <a:buFont typeface="Wingdings" pitchFamily="2" charset="2"/>
              <a:buNone/>
            </a:pPr>
            <a:r>
              <a:rPr lang="de-DE" altLang="de-DE" sz="2100" b="1" dirty="0">
                <a:solidFill>
                  <a:srgbClr val="C30059"/>
                </a:solidFill>
              </a:rPr>
              <a:t>Vertiefen Sie die Theorie anhand des Moderationsplakates „Axiome nach Watzlawick“.</a:t>
            </a:r>
          </a:p>
        </p:txBody>
      </p:sp>
    </p:spTree>
    <p:extLst>
      <p:ext uri="{BB962C8B-B14F-4D97-AF65-F5344CB8AC3E}">
        <p14:creationId xmlns:p14="http://schemas.microsoft.com/office/powerpoint/2010/main" val="55799179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ltLang="de-DE" dirty="0"/>
              <a:t>SPIKES-Modell</a:t>
            </a:r>
            <a:endParaRPr lang="de-DE" dirty="0"/>
          </a:p>
        </p:txBody>
      </p:sp>
      <p:sp>
        <p:nvSpPr>
          <p:cNvPr id="3" name="Vertikaler Textplatzhalter 2"/>
          <p:cNvSpPr>
            <a:spLocks noGrp="1"/>
          </p:cNvSpPr>
          <p:nvPr>
            <p:ph type="body" orient="vert" idx="13"/>
          </p:nvPr>
        </p:nvSpPr>
        <p:spPr>
          <a:xfrm>
            <a:off x="9830941" y="0"/>
            <a:ext cx="2145053" cy="358305"/>
          </a:xfrm>
        </p:spPr>
        <p:txBody>
          <a:bodyPr/>
          <a:lstStyle/>
          <a:p>
            <a:r>
              <a:rPr lang="de-DE" dirty="0" smtClean="0"/>
              <a:t>Praktische Arbeit</a:t>
            </a:r>
            <a:endParaRPr lang="de-DE" dirty="0"/>
          </a:p>
        </p:txBody>
      </p:sp>
      <p:sp>
        <p:nvSpPr>
          <p:cNvPr id="4" name="Datumsplatzhalter 3"/>
          <p:cNvSpPr>
            <a:spLocks noGrp="1"/>
          </p:cNvSpPr>
          <p:nvPr>
            <p:ph type="dt" sz="half" idx="14"/>
          </p:nvPr>
        </p:nvSpPr>
        <p:spPr/>
        <p:txBody>
          <a:bodyPr/>
          <a:lstStyle/>
          <a:p>
            <a:r>
              <a:rPr lang="de-DE" sz="1050" smtClean="0"/>
              <a:t>Modul: „Arzt-Patienten-Kommunikation“</a:t>
            </a:r>
            <a:endParaRPr lang="de-DE" sz="1050" dirty="0"/>
          </a:p>
        </p:txBody>
      </p:sp>
      <p:sp>
        <p:nvSpPr>
          <p:cNvPr id="5" name="Fußzeilenplatzhalter 4"/>
          <p:cNvSpPr>
            <a:spLocks noGrp="1"/>
          </p:cNvSpPr>
          <p:nvPr>
            <p:ph type="ftr" sz="quarter" idx="15"/>
          </p:nvPr>
        </p:nvSpPr>
        <p:spPr/>
        <p:txBody>
          <a:bodyPr/>
          <a:lstStyle/>
          <a:p>
            <a:r>
              <a:rPr lang="de-DE" sz="1050" smtClean="0"/>
              <a:t>Handbuch Qualitätszirkel</a:t>
            </a:r>
            <a:endParaRPr lang="de-DE" sz="1050" dirty="0"/>
          </a:p>
        </p:txBody>
      </p:sp>
      <p:sp>
        <p:nvSpPr>
          <p:cNvPr id="6" name="Foliennummernplatzhalter 5"/>
          <p:cNvSpPr>
            <a:spLocks noGrp="1"/>
          </p:cNvSpPr>
          <p:nvPr>
            <p:ph type="sldNum" sz="quarter" idx="16"/>
          </p:nvPr>
        </p:nvSpPr>
        <p:spPr/>
        <p:txBody>
          <a:bodyPr/>
          <a:lstStyle/>
          <a:p>
            <a:r>
              <a:rPr lang="de-DE" smtClean="0"/>
              <a:t>Seite </a:t>
            </a:r>
            <a:fld id="{ADD7824D-2DCF-4DDA-BE8D-0B7ABA078092}" type="slidenum">
              <a:rPr lang="de-DE" smtClean="0"/>
              <a:pPr/>
              <a:t>21</a:t>
            </a:fld>
            <a:endParaRPr lang="de-DE" sz="1050" dirty="0"/>
          </a:p>
        </p:txBody>
      </p:sp>
      <p:sp>
        <p:nvSpPr>
          <p:cNvPr id="7" name="Rechteck 6"/>
          <p:cNvSpPr/>
          <p:nvPr/>
        </p:nvSpPr>
        <p:spPr>
          <a:xfrm>
            <a:off x="686935" y="1181500"/>
            <a:ext cx="10872717" cy="415498"/>
          </a:xfrm>
          <a:prstGeom prst="rect">
            <a:avLst/>
          </a:prstGeom>
        </p:spPr>
        <p:txBody>
          <a:bodyPr wrap="square">
            <a:spAutoFit/>
          </a:bodyPr>
          <a:lstStyle/>
          <a:p>
            <a:r>
              <a:rPr lang="de-DE" altLang="de-DE" sz="2100" b="1" dirty="0">
                <a:solidFill>
                  <a:schemeClr val="accent1"/>
                </a:solidFill>
                <a:latin typeface="+mj-lt"/>
                <a:ea typeface="+mj-ea"/>
                <a:cs typeface="+mj-cs"/>
              </a:rPr>
              <a:t>Ein hilfreiches Modell, insbesondere für das Überbringen schlechter Nachrichten.</a:t>
            </a:r>
          </a:p>
        </p:txBody>
      </p:sp>
      <p:sp>
        <p:nvSpPr>
          <p:cNvPr id="8" name="Rechteck 7"/>
          <p:cNvSpPr/>
          <p:nvPr/>
        </p:nvSpPr>
        <p:spPr>
          <a:xfrm>
            <a:off x="700582" y="1796488"/>
            <a:ext cx="10859069" cy="4616648"/>
          </a:xfrm>
          <a:prstGeom prst="rect">
            <a:avLst/>
          </a:prstGeom>
        </p:spPr>
        <p:txBody>
          <a:bodyPr wrap="square">
            <a:spAutoFit/>
          </a:bodyPr>
          <a:lstStyle/>
          <a:p>
            <a:pPr marL="342900" indent="-342900">
              <a:buFont typeface="Wingdings" pitchFamily="2" charset="2"/>
              <a:buAutoNum type="arabicPeriod"/>
            </a:pPr>
            <a:r>
              <a:rPr lang="de-DE" altLang="de-DE" sz="2100" b="1" dirty="0">
                <a:solidFill>
                  <a:schemeClr val="accent1"/>
                </a:solidFill>
                <a:ea typeface="+mj-ea"/>
                <a:cs typeface="+mj-cs"/>
              </a:rPr>
              <a:t>Setting </a:t>
            </a:r>
            <a:r>
              <a:rPr lang="de-DE" altLang="de-DE" sz="2100" b="1" dirty="0" smtClean="0">
                <a:solidFill>
                  <a:schemeClr val="accent1"/>
                </a:solidFill>
                <a:ea typeface="+mj-ea"/>
                <a:cs typeface="+mj-cs"/>
              </a:rPr>
              <a:t>: </a:t>
            </a:r>
            <a:r>
              <a:rPr lang="de-DE" altLang="de-DE" sz="2100" dirty="0" smtClean="0">
                <a:solidFill>
                  <a:schemeClr val="accent1"/>
                </a:solidFill>
                <a:ea typeface="+mj-ea"/>
                <a:cs typeface="+mj-cs"/>
              </a:rPr>
              <a:t>Vorbereitung </a:t>
            </a:r>
            <a:r>
              <a:rPr lang="de-DE" altLang="de-DE" sz="2100" dirty="0">
                <a:solidFill>
                  <a:schemeClr val="accent1"/>
                </a:solidFill>
                <a:ea typeface="+mj-ea"/>
                <a:cs typeface="+mj-cs"/>
              </a:rPr>
              <a:t>des Gesprächs</a:t>
            </a:r>
            <a:br>
              <a:rPr lang="de-DE" altLang="de-DE" sz="2100" dirty="0">
                <a:solidFill>
                  <a:schemeClr val="accent1"/>
                </a:solidFill>
                <a:ea typeface="+mj-ea"/>
                <a:cs typeface="+mj-cs"/>
              </a:rPr>
            </a:br>
            <a:endParaRPr lang="de-DE" altLang="de-DE" sz="2100" dirty="0">
              <a:solidFill>
                <a:schemeClr val="accent1"/>
              </a:solidFill>
              <a:ea typeface="+mj-ea"/>
              <a:cs typeface="+mj-cs"/>
            </a:endParaRPr>
          </a:p>
          <a:p>
            <a:pPr marL="342900" indent="-342900">
              <a:buFont typeface="Wingdings" pitchFamily="2" charset="2"/>
              <a:buAutoNum type="arabicPeriod"/>
            </a:pPr>
            <a:r>
              <a:rPr lang="de-DE" altLang="de-DE" sz="2100" b="1" dirty="0" err="1">
                <a:solidFill>
                  <a:schemeClr val="accent1"/>
                </a:solidFill>
                <a:ea typeface="+mj-ea"/>
                <a:cs typeface="+mj-cs"/>
              </a:rPr>
              <a:t>Perception</a:t>
            </a:r>
            <a:r>
              <a:rPr lang="de-DE" altLang="de-DE" sz="2100" b="1" dirty="0">
                <a:solidFill>
                  <a:schemeClr val="accent1"/>
                </a:solidFill>
                <a:ea typeface="+mj-ea"/>
                <a:cs typeface="+mj-cs"/>
              </a:rPr>
              <a:t> </a:t>
            </a:r>
            <a:r>
              <a:rPr lang="de-DE" altLang="de-DE" sz="2100" b="1" dirty="0" err="1">
                <a:solidFill>
                  <a:schemeClr val="accent1"/>
                </a:solidFill>
                <a:ea typeface="+mj-ea"/>
                <a:cs typeface="+mj-cs"/>
              </a:rPr>
              <a:t>of</a:t>
            </a:r>
            <a:r>
              <a:rPr lang="de-DE" altLang="de-DE" sz="2100" b="1" dirty="0">
                <a:solidFill>
                  <a:schemeClr val="accent1"/>
                </a:solidFill>
                <a:ea typeface="+mj-ea"/>
                <a:cs typeface="+mj-cs"/>
              </a:rPr>
              <a:t> </a:t>
            </a:r>
            <a:r>
              <a:rPr lang="de-DE" altLang="de-DE" sz="2100" b="1" dirty="0" err="1" smtClean="0">
                <a:solidFill>
                  <a:schemeClr val="accent1"/>
                </a:solidFill>
                <a:ea typeface="+mj-ea"/>
                <a:cs typeface="+mj-cs"/>
              </a:rPr>
              <a:t>Ilness</a:t>
            </a:r>
            <a:r>
              <a:rPr lang="de-DE" altLang="de-DE" sz="2100" b="1" dirty="0" smtClean="0">
                <a:solidFill>
                  <a:schemeClr val="accent1"/>
                </a:solidFill>
                <a:ea typeface="+mj-ea"/>
                <a:cs typeface="+mj-cs"/>
              </a:rPr>
              <a:t>: </a:t>
            </a:r>
            <a:r>
              <a:rPr lang="de-DE" altLang="de-DE" sz="2100" dirty="0" smtClean="0">
                <a:solidFill>
                  <a:schemeClr val="accent1"/>
                </a:solidFill>
                <a:ea typeface="+mj-ea"/>
                <a:cs typeface="+mj-cs"/>
              </a:rPr>
              <a:t>Feststellen </a:t>
            </a:r>
            <a:r>
              <a:rPr lang="de-DE" altLang="de-DE" sz="2100" dirty="0">
                <a:solidFill>
                  <a:schemeClr val="accent1"/>
                </a:solidFill>
                <a:ea typeface="+mj-ea"/>
                <a:cs typeface="+mj-cs"/>
              </a:rPr>
              <a:t>der Krankheit aus Sicht des Patienten</a:t>
            </a:r>
            <a:br>
              <a:rPr lang="de-DE" altLang="de-DE" sz="2100" dirty="0">
                <a:solidFill>
                  <a:schemeClr val="accent1"/>
                </a:solidFill>
                <a:ea typeface="+mj-ea"/>
                <a:cs typeface="+mj-cs"/>
              </a:rPr>
            </a:br>
            <a:endParaRPr lang="de-DE" altLang="de-DE" sz="2100" dirty="0">
              <a:solidFill>
                <a:schemeClr val="accent1"/>
              </a:solidFill>
              <a:ea typeface="+mj-ea"/>
              <a:cs typeface="+mj-cs"/>
            </a:endParaRPr>
          </a:p>
          <a:p>
            <a:pPr marL="342900" indent="-342900">
              <a:buFont typeface="Wingdings" pitchFamily="2" charset="2"/>
              <a:buAutoNum type="arabicPeriod"/>
            </a:pPr>
            <a:r>
              <a:rPr lang="de-DE" altLang="de-DE" sz="2100" b="1" dirty="0" smtClean="0">
                <a:solidFill>
                  <a:schemeClr val="accent1"/>
                </a:solidFill>
                <a:ea typeface="+mj-ea"/>
                <a:cs typeface="+mj-cs"/>
              </a:rPr>
              <a:t>Invitation: </a:t>
            </a:r>
            <a:r>
              <a:rPr lang="de-DE" altLang="de-DE" sz="2100" dirty="0" smtClean="0">
                <a:solidFill>
                  <a:schemeClr val="accent1"/>
                </a:solidFill>
                <a:ea typeface="+mj-ea"/>
                <a:cs typeface="+mj-cs"/>
              </a:rPr>
              <a:t>Einladung </a:t>
            </a:r>
            <a:r>
              <a:rPr lang="de-DE" altLang="de-DE" sz="2100" dirty="0">
                <a:solidFill>
                  <a:schemeClr val="accent1"/>
                </a:solidFill>
                <a:ea typeface="+mj-ea"/>
                <a:cs typeface="+mj-cs"/>
              </a:rPr>
              <a:t>zur Mitteilung von Information zur Erkrankung</a:t>
            </a:r>
            <a:r>
              <a:rPr lang="de-DE" altLang="de-DE" sz="2100" b="1" dirty="0">
                <a:solidFill>
                  <a:schemeClr val="accent1"/>
                </a:solidFill>
                <a:ea typeface="+mj-ea"/>
                <a:cs typeface="+mj-cs"/>
              </a:rPr>
              <a:t/>
            </a:r>
            <a:br>
              <a:rPr lang="de-DE" altLang="de-DE" sz="2100" b="1" dirty="0">
                <a:solidFill>
                  <a:schemeClr val="accent1"/>
                </a:solidFill>
                <a:ea typeface="+mj-ea"/>
                <a:cs typeface="+mj-cs"/>
              </a:rPr>
            </a:br>
            <a:endParaRPr lang="de-DE" altLang="de-DE" sz="2100" b="1" dirty="0">
              <a:solidFill>
                <a:schemeClr val="accent1"/>
              </a:solidFill>
              <a:ea typeface="+mj-ea"/>
              <a:cs typeface="+mj-cs"/>
            </a:endParaRPr>
          </a:p>
          <a:p>
            <a:pPr marL="342900" indent="-342900">
              <a:buFont typeface="Wingdings" pitchFamily="2" charset="2"/>
              <a:buAutoNum type="arabicPeriod"/>
            </a:pPr>
            <a:r>
              <a:rPr lang="de-DE" altLang="de-DE" sz="2100" b="1" dirty="0" smtClean="0">
                <a:solidFill>
                  <a:schemeClr val="accent1"/>
                </a:solidFill>
                <a:ea typeface="+mj-ea"/>
                <a:cs typeface="+mj-cs"/>
              </a:rPr>
              <a:t>Knowledge: </a:t>
            </a:r>
            <a:r>
              <a:rPr lang="de-DE" altLang="de-DE" sz="2100" dirty="0" smtClean="0">
                <a:solidFill>
                  <a:schemeClr val="accent1"/>
                </a:solidFill>
                <a:ea typeface="+mj-ea"/>
                <a:cs typeface="+mj-cs"/>
              </a:rPr>
              <a:t>Wissen </a:t>
            </a:r>
            <a:r>
              <a:rPr lang="de-DE" altLang="de-DE" sz="2100" dirty="0">
                <a:solidFill>
                  <a:schemeClr val="accent1"/>
                </a:solidFill>
                <a:ea typeface="+mj-ea"/>
                <a:cs typeface="+mj-cs"/>
              </a:rPr>
              <a:t>und Informationen zur Krankheit vermitteln</a:t>
            </a:r>
            <a:r>
              <a:rPr lang="de-DE" altLang="de-DE" sz="2100" b="1" dirty="0">
                <a:solidFill>
                  <a:schemeClr val="accent1"/>
                </a:solidFill>
                <a:ea typeface="+mj-ea"/>
                <a:cs typeface="+mj-cs"/>
              </a:rPr>
              <a:t/>
            </a:r>
            <a:br>
              <a:rPr lang="de-DE" altLang="de-DE" sz="2100" b="1" dirty="0">
                <a:solidFill>
                  <a:schemeClr val="accent1"/>
                </a:solidFill>
                <a:ea typeface="+mj-ea"/>
                <a:cs typeface="+mj-cs"/>
              </a:rPr>
            </a:br>
            <a:endParaRPr lang="de-DE" altLang="de-DE" sz="2100" b="1" dirty="0">
              <a:solidFill>
                <a:schemeClr val="accent1"/>
              </a:solidFill>
              <a:ea typeface="+mj-ea"/>
              <a:cs typeface="+mj-cs"/>
            </a:endParaRPr>
          </a:p>
          <a:p>
            <a:pPr marL="342900" indent="-342900">
              <a:buFont typeface="Wingdings" pitchFamily="2" charset="2"/>
              <a:buAutoNum type="arabicPeriod"/>
            </a:pPr>
            <a:r>
              <a:rPr lang="de-DE" altLang="de-DE" sz="2100" b="1" dirty="0" err="1" smtClean="0">
                <a:solidFill>
                  <a:schemeClr val="accent1"/>
                </a:solidFill>
                <a:ea typeface="+mj-ea"/>
                <a:cs typeface="+mj-cs"/>
              </a:rPr>
              <a:t>Emotions</a:t>
            </a:r>
            <a:r>
              <a:rPr lang="de-DE" altLang="de-DE" sz="2100" b="1" dirty="0" smtClean="0">
                <a:solidFill>
                  <a:schemeClr val="accent1"/>
                </a:solidFill>
                <a:ea typeface="+mj-ea"/>
                <a:cs typeface="+mj-cs"/>
              </a:rPr>
              <a:t>: </a:t>
            </a:r>
            <a:r>
              <a:rPr lang="de-DE" altLang="de-DE" sz="2100" dirty="0" smtClean="0">
                <a:solidFill>
                  <a:schemeClr val="accent1"/>
                </a:solidFill>
                <a:ea typeface="+mj-ea"/>
                <a:cs typeface="+mj-cs"/>
              </a:rPr>
              <a:t>Reaktion </a:t>
            </a:r>
            <a:r>
              <a:rPr lang="de-DE" altLang="de-DE" sz="2100" dirty="0">
                <a:solidFill>
                  <a:schemeClr val="accent1"/>
                </a:solidFill>
                <a:ea typeface="+mj-ea"/>
                <a:cs typeface="+mj-cs"/>
              </a:rPr>
              <a:t>auf die Emotionen des Patienten</a:t>
            </a:r>
            <a:br>
              <a:rPr lang="de-DE" altLang="de-DE" sz="2100" dirty="0">
                <a:solidFill>
                  <a:schemeClr val="accent1"/>
                </a:solidFill>
                <a:ea typeface="+mj-ea"/>
                <a:cs typeface="+mj-cs"/>
              </a:rPr>
            </a:br>
            <a:endParaRPr lang="de-DE" altLang="de-DE" sz="2100" dirty="0">
              <a:solidFill>
                <a:schemeClr val="accent1"/>
              </a:solidFill>
              <a:ea typeface="+mj-ea"/>
              <a:cs typeface="+mj-cs"/>
            </a:endParaRPr>
          </a:p>
          <a:p>
            <a:pPr marL="342900" indent="-342900">
              <a:buFont typeface="Wingdings" pitchFamily="2" charset="2"/>
              <a:buAutoNum type="arabicPeriod"/>
            </a:pPr>
            <a:r>
              <a:rPr lang="de-DE" altLang="de-DE" sz="2100" b="1" dirty="0" err="1">
                <a:solidFill>
                  <a:schemeClr val="accent1"/>
                </a:solidFill>
                <a:ea typeface="+mj-ea"/>
                <a:cs typeface="+mj-cs"/>
              </a:rPr>
              <a:t>Strategy</a:t>
            </a:r>
            <a:r>
              <a:rPr lang="de-DE" altLang="de-DE" sz="2100" b="1" dirty="0">
                <a:solidFill>
                  <a:schemeClr val="accent1"/>
                </a:solidFill>
                <a:ea typeface="+mj-ea"/>
                <a:cs typeface="+mj-cs"/>
              </a:rPr>
              <a:t> </a:t>
            </a:r>
            <a:r>
              <a:rPr lang="de-DE" altLang="de-DE" sz="2100" b="1" dirty="0" err="1">
                <a:solidFill>
                  <a:schemeClr val="accent1"/>
                </a:solidFill>
                <a:ea typeface="+mj-ea"/>
                <a:cs typeface="+mj-cs"/>
              </a:rPr>
              <a:t>and</a:t>
            </a:r>
            <a:r>
              <a:rPr lang="de-DE" altLang="de-DE" sz="2100" b="1" dirty="0">
                <a:solidFill>
                  <a:schemeClr val="accent1"/>
                </a:solidFill>
                <a:ea typeface="+mj-ea"/>
                <a:cs typeface="+mj-cs"/>
              </a:rPr>
              <a:t> </a:t>
            </a:r>
            <a:r>
              <a:rPr lang="de-DE" altLang="de-DE" sz="2100" b="1" dirty="0" err="1" smtClean="0">
                <a:solidFill>
                  <a:schemeClr val="accent1"/>
                </a:solidFill>
                <a:ea typeface="+mj-ea"/>
                <a:cs typeface="+mj-cs"/>
              </a:rPr>
              <a:t>Summery</a:t>
            </a:r>
            <a:r>
              <a:rPr lang="de-DE" altLang="de-DE" sz="2100" b="1" dirty="0" smtClean="0">
                <a:solidFill>
                  <a:schemeClr val="accent1"/>
                </a:solidFill>
                <a:ea typeface="+mj-ea"/>
                <a:cs typeface="+mj-cs"/>
              </a:rPr>
              <a:t>: </a:t>
            </a:r>
            <a:r>
              <a:rPr lang="de-DE" altLang="de-DE" sz="2100" dirty="0" smtClean="0">
                <a:solidFill>
                  <a:schemeClr val="accent1"/>
                </a:solidFill>
                <a:ea typeface="+mj-ea"/>
                <a:cs typeface="+mj-cs"/>
              </a:rPr>
              <a:t>Zusammenfassung </a:t>
            </a:r>
            <a:r>
              <a:rPr lang="de-DE" altLang="de-DE" sz="2100" dirty="0">
                <a:solidFill>
                  <a:schemeClr val="accent1"/>
                </a:solidFill>
                <a:ea typeface="+mj-ea"/>
                <a:cs typeface="+mj-cs"/>
              </a:rPr>
              <a:t>des </a:t>
            </a:r>
            <a:r>
              <a:rPr lang="de-DE" altLang="de-DE" sz="2100" dirty="0" smtClean="0">
                <a:solidFill>
                  <a:schemeClr val="accent1"/>
                </a:solidFill>
                <a:ea typeface="+mj-ea"/>
                <a:cs typeface="+mj-cs"/>
              </a:rPr>
              <a:t>Wissensstandes</a:t>
            </a:r>
          </a:p>
          <a:p>
            <a:endParaRPr lang="de-DE" altLang="de-DE" sz="2100" dirty="0">
              <a:solidFill>
                <a:schemeClr val="accent1"/>
              </a:solidFill>
              <a:ea typeface="+mj-ea"/>
              <a:cs typeface="+mj-cs"/>
            </a:endParaRPr>
          </a:p>
          <a:p>
            <a:r>
              <a:rPr lang="de-DE" altLang="de-DE" sz="2100" b="1" dirty="0" smtClean="0">
                <a:solidFill>
                  <a:srgbClr val="B90065"/>
                </a:solidFill>
              </a:rPr>
              <a:t>Vertiefen </a:t>
            </a:r>
            <a:r>
              <a:rPr lang="de-DE" altLang="de-DE" sz="2100" b="1" dirty="0">
                <a:solidFill>
                  <a:srgbClr val="B90065"/>
                </a:solidFill>
              </a:rPr>
              <a:t>Sie die Theorie anhand des Moderationsplakates „SPIKES-Modell“.</a:t>
            </a:r>
          </a:p>
          <a:p>
            <a:pPr marL="342900" indent="-342900">
              <a:buFont typeface="Wingdings" pitchFamily="2" charset="2"/>
              <a:buAutoNum type="arabicPeriod"/>
            </a:pPr>
            <a:endParaRPr lang="de-DE" altLang="de-DE" sz="2100" dirty="0">
              <a:solidFill>
                <a:schemeClr val="accent1"/>
              </a:solidFill>
              <a:ea typeface="+mj-ea"/>
              <a:cs typeface="+mj-cs"/>
            </a:endParaRPr>
          </a:p>
        </p:txBody>
      </p:sp>
    </p:spTree>
    <p:extLst>
      <p:ext uri="{BB962C8B-B14F-4D97-AF65-F5344CB8AC3E}">
        <p14:creationId xmlns:p14="http://schemas.microsoft.com/office/powerpoint/2010/main" val="192695814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ltLang="de-DE" dirty="0"/>
              <a:t>Motivierende Gesprächsführung</a:t>
            </a:r>
            <a:endParaRPr lang="de-DE" dirty="0"/>
          </a:p>
        </p:txBody>
      </p:sp>
      <p:sp>
        <p:nvSpPr>
          <p:cNvPr id="3" name="Vertikaler Textplatzhalter 2"/>
          <p:cNvSpPr>
            <a:spLocks noGrp="1"/>
          </p:cNvSpPr>
          <p:nvPr>
            <p:ph type="body" orient="vert" idx="13"/>
          </p:nvPr>
        </p:nvSpPr>
        <p:spPr>
          <a:xfrm>
            <a:off x="9830941" y="0"/>
            <a:ext cx="2145053" cy="358305"/>
          </a:xfrm>
        </p:spPr>
        <p:txBody>
          <a:bodyPr/>
          <a:lstStyle/>
          <a:p>
            <a:r>
              <a:rPr lang="de-DE" dirty="0" smtClean="0"/>
              <a:t>Praktische Arbeit</a:t>
            </a:r>
            <a:endParaRPr lang="de-DE" dirty="0"/>
          </a:p>
        </p:txBody>
      </p:sp>
      <p:sp>
        <p:nvSpPr>
          <p:cNvPr id="4" name="Datumsplatzhalter 3"/>
          <p:cNvSpPr>
            <a:spLocks noGrp="1"/>
          </p:cNvSpPr>
          <p:nvPr>
            <p:ph type="dt" sz="half" idx="14"/>
          </p:nvPr>
        </p:nvSpPr>
        <p:spPr/>
        <p:txBody>
          <a:bodyPr/>
          <a:lstStyle/>
          <a:p>
            <a:r>
              <a:rPr lang="de-DE" sz="1050" smtClean="0"/>
              <a:t>Modul: „Arzt-Patienten-Kommunikation“</a:t>
            </a:r>
            <a:endParaRPr lang="de-DE" sz="1050" dirty="0"/>
          </a:p>
        </p:txBody>
      </p:sp>
      <p:sp>
        <p:nvSpPr>
          <p:cNvPr id="5" name="Fußzeilenplatzhalter 4"/>
          <p:cNvSpPr>
            <a:spLocks noGrp="1"/>
          </p:cNvSpPr>
          <p:nvPr>
            <p:ph type="ftr" sz="quarter" idx="15"/>
          </p:nvPr>
        </p:nvSpPr>
        <p:spPr/>
        <p:txBody>
          <a:bodyPr/>
          <a:lstStyle/>
          <a:p>
            <a:r>
              <a:rPr lang="de-DE" sz="1050" smtClean="0"/>
              <a:t>Handbuch Qualitätszirkel</a:t>
            </a:r>
            <a:endParaRPr lang="de-DE" sz="1050" dirty="0"/>
          </a:p>
        </p:txBody>
      </p:sp>
      <p:sp>
        <p:nvSpPr>
          <p:cNvPr id="6" name="Foliennummernplatzhalter 5"/>
          <p:cNvSpPr>
            <a:spLocks noGrp="1"/>
          </p:cNvSpPr>
          <p:nvPr>
            <p:ph type="sldNum" sz="quarter" idx="16"/>
          </p:nvPr>
        </p:nvSpPr>
        <p:spPr/>
        <p:txBody>
          <a:bodyPr/>
          <a:lstStyle/>
          <a:p>
            <a:r>
              <a:rPr lang="de-DE" smtClean="0"/>
              <a:t>Seite </a:t>
            </a:r>
            <a:fld id="{ADD7824D-2DCF-4DDA-BE8D-0B7ABA078092}" type="slidenum">
              <a:rPr lang="de-DE" smtClean="0"/>
              <a:pPr/>
              <a:t>22</a:t>
            </a:fld>
            <a:endParaRPr lang="de-DE" sz="1050"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22846" y="1814729"/>
            <a:ext cx="2932112" cy="2005013"/>
          </a:xfrm>
          <a:prstGeom prst="rect">
            <a:avLst/>
          </a:prstGeom>
          <a:solidFill>
            <a:srgbClr val="C30059"/>
          </a:solidFill>
          <a:ln>
            <a:noFill/>
          </a:ln>
          <a:effectLst/>
          <a:extLst/>
        </p:spPr>
      </p:pic>
      <p:sp>
        <p:nvSpPr>
          <p:cNvPr id="7" name="Rechteck 6"/>
          <p:cNvSpPr/>
          <p:nvPr/>
        </p:nvSpPr>
        <p:spPr>
          <a:xfrm>
            <a:off x="673288" y="3994449"/>
            <a:ext cx="11186615" cy="2031325"/>
          </a:xfrm>
          <a:prstGeom prst="rect">
            <a:avLst/>
          </a:prstGeom>
        </p:spPr>
        <p:txBody>
          <a:bodyPr wrap="square">
            <a:spAutoFit/>
          </a:bodyPr>
          <a:lstStyle/>
          <a:p>
            <a:r>
              <a:rPr lang="de-DE" altLang="de-DE" sz="2100" u="sng" dirty="0">
                <a:solidFill>
                  <a:schemeClr val="accent1"/>
                </a:solidFill>
                <a:hlinkClick r:id="rId3"/>
              </a:rPr>
              <a:t>learning.bmj.com/</a:t>
            </a:r>
            <a:r>
              <a:rPr lang="de-DE" altLang="de-DE" sz="2100" u="sng" dirty="0" err="1">
                <a:solidFill>
                  <a:schemeClr val="accent1"/>
                </a:solidFill>
                <a:hlinkClick r:id="rId3"/>
              </a:rPr>
              <a:t>learning</a:t>
            </a:r>
            <a:r>
              <a:rPr lang="de-DE" altLang="de-DE" sz="2100" u="sng" dirty="0">
                <a:solidFill>
                  <a:schemeClr val="accent1"/>
                </a:solidFill>
                <a:hlinkClick r:id="rId3"/>
              </a:rPr>
              <a:t>/</a:t>
            </a:r>
            <a:r>
              <a:rPr lang="de-DE" altLang="de-DE" sz="2100" u="sng" dirty="0" err="1">
                <a:solidFill>
                  <a:schemeClr val="accent1"/>
                </a:solidFill>
                <a:hlinkClick r:id="rId3"/>
              </a:rPr>
              <a:t>module</a:t>
            </a:r>
            <a:r>
              <a:rPr lang="de-DE" altLang="de-DE" sz="2100" u="sng" dirty="0">
                <a:solidFill>
                  <a:schemeClr val="accent1"/>
                </a:solidFill>
                <a:hlinkClick r:id="rId3"/>
              </a:rPr>
              <a:t>-intro/.</a:t>
            </a:r>
            <a:r>
              <a:rPr lang="de-DE" altLang="de-DE" sz="2100" u="sng" dirty="0" err="1">
                <a:solidFill>
                  <a:schemeClr val="accent1"/>
                </a:solidFill>
                <a:hlinkClick r:id="rId3"/>
              </a:rPr>
              <a:t>html?moduleId</a:t>
            </a:r>
            <a:r>
              <a:rPr lang="de-DE" altLang="de-DE" sz="2100" u="sng" dirty="0">
                <a:solidFill>
                  <a:schemeClr val="accent1"/>
                </a:solidFill>
                <a:hlinkClick r:id="rId3"/>
              </a:rPr>
              <a:t>=10051582</a:t>
            </a:r>
            <a:endParaRPr lang="de-DE" altLang="de-DE" sz="2100" dirty="0">
              <a:solidFill>
                <a:schemeClr val="accent1"/>
              </a:solidFill>
            </a:endParaRPr>
          </a:p>
          <a:p>
            <a:r>
              <a:rPr lang="en-US" altLang="de-DE" sz="2100" dirty="0">
                <a:solidFill>
                  <a:schemeClr val="accent1"/>
                </a:solidFill>
              </a:rPr>
              <a:t>(</a:t>
            </a:r>
            <a:r>
              <a:rPr lang="en-US" altLang="de-DE" sz="2100" dirty="0" err="1">
                <a:solidFill>
                  <a:schemeClr val="accent1"/>
                </a:solidFill>
              </a:rPr>
              <a:t>Lernmodul</a:t>
            </a:r>
            <a:r>
              <a:rPr lang="en-US" altLang="de-DE" sz="2100" dirty="0">
                <a:solidFill>
                  <a:schemeClr val="accent1"/>
                </a:solidFill>
              </a:rPr>
              <a:t> </a:t>
            </a:r>
            <a:r>
              <a:rPr lang="en-US" altLang="de-DE" sz="2100" dirty="0" err="1">
                <a:solidFill>
                  <a:schemeClr val="accent1"/>
                </a:solidFill>
              </a:rPr>
              <a:t>mit</a:t>
            </a:r>
            <a:r>
              <a:rPr lang="en-US" altLang="de-DE" sz="2100" dirty="0">
                <a:solidFill>
                  <a:schemeClr val="accent1"/>
                </a:solidFill>
              </a:rPr>
              <a:t> </a:t>
            </a:r>
            <a:r>
              <a:rPr lang="en-US" altLang="de-DE" sz="2100" dirty="0" err="1">
                <a:solidFill>
                  <a:schemeClr val="accent1"/>
                </a:solidFill>
              </a:rPr>
              <a:t>Videodemonstration</a:t>
            </a:r>
            <a:r>
              <a:rPr lang="en-US" altLang="de-DE" sz="2100" dirty="0">
                <a:solidFill>
                  <a:schemeClr val="accent1"/>
                </a:solidFill>
              </a:rPr>
              <a:t>: Motivational interviewing in brief consultations/ BMJ Learning in association with Public Health England)</a:t>
            </a:r>
            <a:br>
              <a:rPr lang="en-US" altLang="de-DE" sz="2100" dirty="0">
                <a:solidFill>
                  <a:schemeClr val="accent1"/>
                </a:solidFill>
              </a:rPr>
            </a:br>
            <a:endParaRPr lang="de-DE" altLang="de-DE" sz="2100" dirty="0">
              <a:solidFill>
                <a:schemeClr val="accent1"/>
              </a:solidFill>
            </a:endParaRPr>
          </a:p>
          <a:p>
            <a:r>
              <a:rPr lang="de-DE" altLang="de-DE" sz="2100" u="sng" dirty="0">
                <a:solidFill>
                  <a:schemeClr val="accent1"/>
                </a:solidFill>
                <a:hlinkClick r:id="rId4"/>
              </a:rPr>
              <a:t>www.youtube.com/watch?v=GtFvvpnSrQ4</a:t>
            </a:r>
            <a:r>
              <a:rPr lang="de-DE" altLang="de-DE" sz="2100" dirty="0">
                <a:solidFill>
                  <a:schemeClr val="accent1"/>
                </a:solidFill>
              </a:rPr>
              <a:t> </a:t>
            </a:r>
            <a:br>
              <a:rPr lang="de-DE" altLang="de-DE" sz="2100" dirty="0">
                <a:solidFill>
                  <a:schemeClr val="accent1"/>
                </a:solidFill>
              </a:rPr>
            </a:br>
            <a:r>
              <a:rPr lang="de-DE" altLang="de-DE" sz="2100" dirty="0">
                <a:solidFill>
                  <a:schemeClr val="accent1"/>
                </a:solidFill>
              </a:rPr>
              <a:t>(Die motivierende Gesprächsführung/Kardiologie/Genf)</a:t>
            </a:r>
          </a:p>
        </p:txBody>
      </p:sp>
    </p:spTree>
    <p:extLst>
      <p:ext uri="{BB962C8B-B14F-4D97-AF65-F5344CB8AC3E}">
        <p14:creationId xmlns:p14="http://schemas.microsoft.com/office/powerpoint/2010/main" val="68945424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Untertitel 7">
            <a:extLst>
              <a:ext uri="{FF2B5EF4-FFF2-40B4-BE49-F238E27FC236}">
                <a16:creationId xmlns:a16="http://schemas.microsoft.com/office/drawing/2014/main" id="{16FAD7A3-9209-49F8-8639-F04F2BD1AF75}"/>
              </a:ext>
            </a:extLst>
          </p:cNvPr>
          <p:cNvSpPr>
            <a:spLocks noGrp="1"/>
          </p:cNvSpPr>
          <p:nvPr>
            <p:ph type="subTitle" idx="1"/>
          </p:nvPr>
        </p:nvSpPr>
        <p:spPr/>
        <p:txBody>
          <a:bodyPr/>
          <a:lstStyle/>
          <a:p>
            <a:pPr>
              <a:buClr>
                <a:schemeClr val="bg1"/>
              </a:buClr>
              <a:tabLst>
                <a:tab pos="2155825" algn="l"/>
              </a:tabLst>
            </a:pPr>
            <a:r>
              <a:rPr lang="de-DE" dirty="0"/>
              <a:t>Teil I: </a:t>
            </a:r>
            <a:r>
              <a:rPr lang="de-DE" dirty="0" smtClean="0"/>
              <a:t>	Einführung/theoretischer </a:t>
            </a:r>
            <a:r>
              <a:rPr lang="de-DE" dirty="0"/>
              <a:t>Input</a:t>
            </a:r>
          </a:p>
          <a:p>
            <a:pPr lvl="1">
              <a:buClr>
                <a:schemeClr val="bg1"/>
              </a:buClr>
              <a:tabLst>
                <a:tab pos="2155825" algn="l"/>
              </a:tabLst>
            </a:pPr>
            <a:r>
              <a:rPr lang="de-DE" dirty="0">
                <a:solidFill>
                  <a:schemeClr val="bg1"/>
                </a:solidFill>
              </a:rPr>
              <a:t>Teil II: 	Praktische Arbeit am Thema</a:t>
            </a:r>
          </a:p>
          <a:p>
            <a:pPr>
              <a:buClr>
                <a:srgbClr val="C30059"/>
              </a:buClr>
              <a:tabLst>
                <a:tab pos="2155825" algn="l"/>
              </a:tabLst>
            </a:pPr>
            <a:r>
              <a:rPr lang="de-DE" dirty="0">
                <a:solidFill>
                  <a:schemeClr val="accent1"/>
                </a:solidFill>
              </a:rPr>
              <a:t>Teil III: 	Transfer in die Praxis</a:t>
            </a:r>
          </a:p>
        </p:txBody>
      </p:sp>
      <p:sp>
        <p:nvSpPr>
          <p:cNvPr id="3" name="Fußzeilenplatzhalter 2"/>
          <p:cNvSpPr>
            <a:spLocks noGrp="1"/>
          </p:cNvSpPr>
          <p:nvPr>
            <p:ph type="ftr" sz="quarter" idx="11"/>
          </p:nvPr>
        </p:nvSpPr>
        <p:spPr/>
        <p:txBody>
          <a:bodyPr/>
          <a:lstStyle/>
          <a:p>
            <a:r>
              <a:rPr lang="de-DE" smtClean="0"/>
              <a:t>Handbuch Qualitätszirkel</a:t>
            </a:r>
            <a:endParaRPr lang="de-DE" dirty="0"/>
          </a:p>
        </p:txBody>
      </p:sp>
      <p:sp>
        <p:nvSpPr>
          <p:cNvPr id="7" name="Foliennummernplatzhalter 6"/>
          <p:cNvSpPr>
            <a:spLocks noGrp="1"/>
          </p:cNvSpPr>
          <p:nvPr>
            <p:ph type="sldNum" sz="quarter" idx="12"/>
          </p:nvPr>
        </p:nvSpPr>
        <p:spPr/>
        <p:txBody>
          <a:bodyPr/>
          <a:lstStyle/>
          <a:p>
            <a:r>
              <a:rPr lang="de-DE" smtClean="0"/>
              <a:t>Seite </a:t>
            </a:r>
            <a:fld id="{ADD7824D-2DCF-4DDA-BE8D-0B7ABA078092}" type="slidenum">
              <a:rPr lang="de-DE" smtClean="0"/>
              <a:pPr/>
              <a:t>23</a:t>
            </a:fld>
            <a:endParaRPr lang="de-DE" dirty="0"/>
          </a:p>
        </p:txBody>
      </p:sp>
      <p:sp>
        <p:nvSpPr>
          <p:cNvPr id="4" name="Datumsplatzhalter 3"/>
          <p:cNvSpPr>
            <a:spLocks noGrp="1"/>
          </p:cNvSpPr>
          <p:nvPr>
            <p:ph type="dt" sz="half" idx="10"/>
          </p:nvPr>
        </p:nvSpPr>
        <p:spPr/>
        <p:txBody>
          <a:bodyPr/>
          <a:lstStyle/>
          <a:p>
            <a:r>
              <a:rPr lang="de-DE" sz="1050" smtClean="0"/>
              <a:t>Modul: „Arzt-Patienten-Kommunikation“</a:t>
            </a:r>
            <a:endParaRPr lang="de-DE" sz="1050" dirty="0"/>
          </a:p>
        </p:txBody>
      </p:sp>
    </p:spTree>
    <p:extLst>
      <p:ext uri="{BB962C8B-B14F-4D97-AF65-F5344CB8AC3E}">
        <p14:creationId xmlns:p14="http://schemas.microsoft.com/office/powerpoint/2010/main" val="225889833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ltLang="de-DE" dirty="0"/>
              <a:t>Wenn Sie abschließend über Kommunikation mit Patienten oder </a:t>
            </a:r>
            <a:r>
              <a:rPr lang="de-DE" altLang="de-DE" dirty="0" smtClean="0"/>
              <a:t>im Kollegenkreis </a:t>
            </a:r>
            <a:r>
              <a:rPr lang="de-DE" altLang="de-DE" dirty="0"/>
              <a:t>nachdenken….</a:t>
            </a:r>
            <a:endParaRPr lang="de-DE" dirty="0"/>
          </a:p>
        </p:txBody>
      </p:sp>
      <p:sp>
        <p:nvSpPr>
          <p:cNvPr id="3" name="Vertikaler Textplatzhalter 2"/>
          <p:cNvSpPr>
            <a:spLocks noGrp="1"/>
          </p:cNvSpPr>
          <p:nvPr>
            <p:ph type="body" orient="vert" idx="13"/>
          </p:nvPr>
        </p:nvSpPr>
        <p:spPr>
          <a:xfrm>
            <a:off x="9989959" y="0"/>
            <a:ext cx="1986035" cy="358305"/>
          </a:xfrm>
        </p:spPr>
        <p:txBody>
          <a:bodyPr/>
          <a:lstStyle/>
          <a:p>
            <a:r>
              <a:rPr lang="de-DE" dirty="0" smtClean="0"/>
              <a:t>Praxistransfer</a:t>
            </a:r>
            <a:endParaRPr lang="de-DE" dirty="0"/>
          </a:p>
        </p:txBody>
      </p:sp>
      <p:sp>
        <p:nvSpPr>
          <p:cNvPr id="4" name="Datumsplatzhalter 3"/>
          <p:cNvSpPr>
            <a:spLocks noGrp="1"/>
          </p:cNvSpPr>
          <p:nvPr>
            <p:ph type="dt" sz="half" idx="14"/>
          </p:nvPr>
        </p:nvSpPr>
        <p:spPr/>
        <p:txBody>
          <a:bodyPr/>
          <a:lstStyle/>
          <a:p>
            <a:r>
              <a:rPr lang="de-DE" sz="1050" smtClean="0"/>
              <a:t>Modul: „Arzt-Patienten-Kommunikation“</a:t>
            </a:r>
            <a:endParaRPr lang="de-DE" sz="1050" dirty="0"/>
          </a:p>
        </p:txBody>
      </p:sp>
      <p:sp>
        <p:nvSpPr>
          <p:cNvPr id="5" name="Fußzeilenplatzhalter 4"/>
          <p:cNvSpPr>
            <a:spLocks noGrp="1"/>
          </p:cNvSpPr>
          <p:nvPr>
            <p:ph type="ftr" sz="quarter" idx="15"/>
          </p:nvPr>
        </p:nvSpPr>
        <p:spPr/>
        <p:txBody>
          <a:bodyPr/>
          <a:lstStyle/>
          <a:p>
            <a:r>
              <a:rPr lang="de-DE" sz="1050" smtClean="0"/>
              <a:t>Handbuch Qualitätszirkel</a:t>
            </a:r>
            <a:endParaRPr lang="de-DE" sz="1050" dirty="0"/>
          </a:p>
        </p:txBody>
      </p:sp>
      <p:sp>
        <p:nvSpPr>
          <p:cNvPr id="6" name="Foliennummernplatzhalter 5"/>
          <p:cNvSpPr>
            <a:spLocks noGrp="1"/>
          </p:cNvSpPr>
          <p:nvPr>
            <p:ph type="sldNum" sz="quarter" idx="16"/>
          </p:nvPr>
        </p:nvSpPr>
        <p:spPr/>
        <p:txBody>
          <a:bodyPr/>
          <a:lstStyle/>
          <a:p>
            <a:r>
              <a:rPr lang="de-DE" smtClean="0"/>
              <a:t>Seite </a:t>
            </a:r>
            <a:fld id="{ADD7824D-2DCF-4DDA-BE8D-0B7ABA078092}" type="slidenum">
              <a:rPr lang="de-DE" smtClean="0"/>
              <a:pPr/>
              <a:t>24</a:t>
            </a:fld>
            <a:endParaRPr lang="de-DE" sz="1050" dirty="0"/>
          </a:p>
        </p:txBody>
      </p:sp>
      <p:sp>
        <p:nvSpPr>
          <p:cNvPr id="7" name="Rechteck 6"/>
          <p:cNvSpPr/>
          <p:nvPr/>
        </p:nvSpPr>
        <p:spPr>
          <a:xfrm>
            <a:off x="741528" y="2288190"/>
            <a:ext cx="6096000" cy="2354491"/>
          </a:xfrm>
          <a:prstGeom prst="rect">
            <a:avLst/>
          </a:prstGeom>
        </p:spPr>
        <p:txBody>
          <a:bodyPr>
            <a:spAutoFit/>
          </a:bodyPr>
          <a:lstStyle/>
          <a:p>
            <a:r>
              <a:rPr lang="de-DE" altLang="de-DE" sz="2100" dirty="0">
                <a:solidFill>
                  <a:schemeClr val="accent1"/>
                </a:solidFill>
                <a:latin typeface="+mj-lt"/>
                <a:ea typeface="+mj-ea"/>
                <a:cs typeface="+mj-cs"/>
              </a:rPr>
              <a:t>Was ist Ihre Strategie im Gespräch bisher?</a:t>
            </a:r>
            <a:br>
              <a:rPr lang="de-DE" altLang="de-DE" sz="2100" dirty="0">
                <a:solidFill>
                  <a:schemeClr val="accent1"/>
                </a:solidFill>
                <a:latin typeface="+mj-lt"/>
                <a:ea typeface="+mj-ea"/>
                <a:cs typeface="+mj-cs"/>
              </a:rPr>
            </a:br>
            <a:endParaRPr lang="de-DE" altLang="de-DE" sz="2100" dirty="0">
              <a:solidFill>
                <a:schemeClr val="accent1"/>
              </a:solidFill>
              <a:latin typeface="+mj-lt"/>
              <a:ea typeface="+mj-ea"/>
              <a:cs typeface="+mj-cs"/>
            </a:endParaRPr>
          </a:p>
          <a:p>
            <a:r>
              <a:rPr lang="de-DE" altLang="de-DE" sz="2100" dirty="0">
                <a:solidFill>
                  <a:schemeClr val="accent1"/>
                </a:solidFill>
                <a:latin typeface="+mj-lt"/>
                <a:ea typeface="+mj-ea"/>
                <a:cs typeface="+mj-cs"/>
              </a:rPr>
              <a:t>Was sollte beibehalten werden?</a:t>
            </a:r>
            <a:br>
              <a:rPr lang="de-DE" altLang="de-DE" sz="2100" dirty="0">
                <a:solidFill>
                  <a:schemeClr val="accent1"/>
                </a:solidFill>
                <a:latin typeface="+mj-lt"/>
                <a:ea typeface="+mj-ea"/>
                <a:cs typeface="+mj-cs"/>
              </a:rPr>
            </a:br>
            <a:endParaRPr lang="de-DE" altLang="de-DE" sz="2100" dirty="0">
              <a:solidFill>
                <a:schemeClr val="accent1"/>
              </a:solidFill>
              <a:latin typeface="+mj-lt"/>
              <a:ea typeface="+mj-ea"/>
              <a:cs typeface="+mj-cs"/>
            </a:endParaRPr>
          </a:p>
          <a:p>
            <a:r>
              <a:rPr lang="de-DE" altLang="de-DE" sz="2100" dirty="0">
                <a:solidFill>
                  <a:schemeClr val="accent1"/>
                </a:solidFill>
                <a:latin typeface="+mj-lt"/>
                <a:ea typeface="+mj-ea"/>
                <a:cs typeface="+mj-cs"/>
              </a:rPr>
              <a:t>Was kann verbessert werden?</a:t>
            </a:r>
            <a:br>
              <a:rPr lang="de-DE" altLang="de-DE" sz="2100" dirty="0">
                <a:solidFill>
                  <a:schemeClr val="accent1"/>
                </a:solidFill>
                <a:latin typeface="+mj-lt"/>
                <a:ea typeface="+mj-ea"/>
                <a:cs typeface="+mj-cs"/>
              </a:rPr>
            </a:br>
            <a:endParaRPr lang="de-DE" altLang="de-DE" sz="2100" dirty="0">
              <a:solidFill>
                <a:schemeClr val="accent1"/>
              </a:solidFill>
              <a:latin typeface="+mj-lt"/>
              <a:ea typeface="+mj-ea"/>
              <a:cs typeface="+mj-cs"/>
            </a:endParaRPr>
          </a:p>
          <a:p>
            <a:r>
              <a:rPr lang="de-DE" altLang="de-DE" sz="2100" dirty="0">
                <a:solidFill>
                  <a:schemeClr val="accent1"/>
                </a:solidFill>
                <a:latin typeface="+mj-lt"/>
                <a:ea typeface="+mj-ea"/>
                <a:cs typeface="+mj-cs"/>
              </a:rPr>
              <a:t>Woran könnte der Plan scheitern?</a:t>
            </a:r>
          </a:p>
        </p:txBody>
      </p:sp>
      <p:sp>
        <p:nvSpPr>
          <p:cNvPr id="8" name="Rechteck 7"/>
          <p:cNvSpPr/>
          <p:nvPr/>
        </p:nvSpPr>
        <p:spPr>
          <a:xfrm>
            <a:off x="741527" y="4794111"/>
            <a:ext cx="10886364" cy="1061829"/>
          </a:xfrm>
          <a:prstGeom prst="rect">
            <a:avLst/>
          </a:prstGeom>
        </p:spPr>
        <p:txBody>
          <a:bodyPr wrap="square">
            <a:spAutoFit/>
          </a:bodyPr>
          <a:lstStyle/>
          <a:p>
            <a:r>
              <a:rPr lang="de-DE" altLang="de-DE" sz="2100" dirty="0">
                <a:solidFill>
                  <a:srgbClr val="C30059"/>
                </a:solidFill>
              </a:rPr>
              <a:t>Tragen Sie im Zirkel Tipps zusammen, die auf analoge Situationen anwendbar und für die Arzt-Patienten-Kommunikation im Praxisalltag hilfreich sind.</a:t>
            </a:r>
          </a:p>
          <a:p>
            <a:r>
              <a:rPr lang="de-DE" altLang="de-DE" sz="2100" dirty="0">
                <a:solidFill>
                  <a:srgbClr val="C30059"/>
                </a:solidFill>
              </a:rPr>
              <a:t>Nutzen Sie dafür die Moderationsplakate des Moduls.</a:t>
            </a:r>
          </a:p>
        </p:txBody>
      </p:sp>
    </p:spTree>
    <p:extLst>
      <p:ext uri="{BB962C8B-B14F-4D97-AF65-F5344CB8AC3E}">
        <p14:creationId xmlns:p14="http://schemas.microsoft.com/office/powerpoint/2010/main" val="51867523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Feedback</a:t>
            </a:r>
          </a:p>
        </p:txBody>
      </p:sp>
      <p:sp>
        <p:nvSpPr>
          <p:cNvPr id="3" name="Vertikaler Textplatzhalter 2"/>
          <p:cNvSpPr>
            <a:spLocks noGrp="1"/>
          </p:cNvSpPr>
          <p:nvPr>
            <p:ph type="body" orient="vert" idx="13"/>
          </p:nvPr>
        </p:nvSpPr>
        <p:spPr>
          <a:xfrm>
            <a:off x="10437838" y="0"/>
            <a:ext cx="1538156" cy="358305"/>
          </a:xfrm>
        </p:spPr>
        <p:txBody>
          <a:bodyPr/>
          <a:lstStyle/>
          <a:p>
            <a:r>
              <a:rPr lang="de-DE" dirty="0" smtClean="0"/>
              <a:t>Feedback</a:t>
            </a:r>
            <a:endParaRPr lang="de-DE" dirty="0"/>
          </a:p>
        </p:txBody>
      </p:sp>
      <p:sp>
        <p:nvSpPr>
          <p:cNvPr id="4" name="Datumsplatzhalter 3"/>
          <p:cNvSpPr>
            <a:spLocks noGrp="1"/>
          </p:cNvSpPr>
          <p:nvPr>
            <p:ph type="dt" sz="half" idx="14"/>
          </p:nvPr>
        </p:nvSpPr>
        <p:spPr/>
        <p:txBody>
          <a:bodyPr/>
          <a:lstStyle/>
          <a:p>
            <a:r>
              <a:rPr lang="de-DE" sz="1050" smtClean="0"/>
              <a:t>Modul: „Arzt-Patienten-Kommunikation“</a:t>
            </a:r>
            <a:endParaRPr lang="de-DE" sz="1050" dirty="0"/>
          </a:p>
        </p:txBody>
      </p:sp>
      <p:sp>
        <p:nvSpPr>
          <p:cNvPr id="5" name="Fußzeilenplatzhalter 4"/>
          <p:cNvSpPr>
            <a:spLocks noGrp="1"/>
          </p:cNvSpPr>
          <p:nvPr>
            <p:ph type="ftr" sz="quarter" idx="15"/>
          </p:nvPr>
        </p:nvSpPr>
        <p:spPr/>
        <p:txBody>
          <a:bodyPr/>
          <a:lstStyle/>
          <a:p>
            <a:r>
              <a:rPr lang="de-DE" sz="1050" smtClean="0"/>
              <a:t>Handbuch Qualitätszirkel</a:t>
            </a:r>
            <a:endParaRPr lang="de-DE" sz="1050" dirty="0"/>
          </a:p>
        </p:txBody>
      </p:sp>
      <p:sp>
        <p:nvSpPr>
          <p:cNvPr id="6" name="Foliennummernplatzhalter 5"/>
          <p:cNvSpPr>
            <a:spLocks noGrp="1"/>
          </p:cNvSpPr>
          <p:nvPr>
            <p:ph type="sldNum" sz="quarter" idx="16"/>
          </p:nvPr>
        </p:nvSpPr>
        <p:spPr/>
        <p:txBody>
          <a:bodyPr/>
          <a:lstStyle/>
          <a:p>
            <a:r>
              <a:rPr lang="de-DE" smtClean="0"/>
              <a:t>Seite </a:t>
            </a:r>
            <a:fld id="{ADD7824D-2DCF-4DDA-BE8D-0B7ABA078092}" type="slidenum">
              <a:rPr lang="de-DE" smtClean="0"/>
              <a:pPr/>
              <a:t>25</a:t>
            </a:fld>
            <a:endParaRPr lang="de-DE" sz="1050" dirty="0"/>
          </a:p>
        </p:txBody>
      </p:sp>
      <p:sp>
        <p:nvSpPr>
          <p:cNvPr id="7" name="Rechteck 6"/>
          <p:cNvSpPr/>
          <p:nvPr/>
        </p:nvSpPr>
        <p:spPr>
          <a:xfrm>
            <a:off x="700585" y="2109548"/>
            <a:ext cx="6096000" cy="1061829"/>
          </a:xfrm>
          <a:prstGeom prst="rect">
            <a:avLst/>
          </a:prstGeom>
        </p:spPr>
        <p:txBody>
          <a:bodyPr>
            <a:spAutoFit/>
          </a:bodyPr>
          <a:lstStyle/>
          <a:p>
            <a:r>
              <a:rPr lang="de-DE" sz="2100" dirty="0">
                <a:solidFill>
                  <a:schemeClr val="accent1"/>
                </a:solidFill>
                <a:latin typeface="+mj-lt"/>
                <a:ea typeface="+mj-ea"/>
                <a:cs typeface="+mj-cs"/>
              </a:rPr>
              <a:t>Bitten Sie die </a:t>
            </a:r>
            <a:r>
              <a:rPr lang="de-DE" sz="2100" dirty="0" smtClean="0">
                <a:solidFill>
                  <a:schemeClr val="accent1"/>
                </a:solidFill>
                <a:latin typeface="+mj-lt"/>
                <a:ea typeface="+mj-ea"/>
                <a:cs typeface="+mj-cs"/>
              </a:rPr>
              <a:t>Anwesenden </a:t>
            </a:r>
            <a:r>
              <a:rPr lang="de-DE" sz="2100" dirty="0">
                <a:solidFill>
                  <a:schemeClr val="accent1"/>
                </a:solidFill>
                <a:latin typeface="+mj-lt"/>
                <a:ea typeface="+mj-ea"/>
                <a:cs typeface="+mj-cs"/>
              </a:rPr>
              <a:t>kurz zusammenzufassen, welche neuen Erfahrungen sie in den Praxisalltag übertragen möchten.</a:t>
            </a:r>
          </a:p>
        </p:txBody>
      </p:sp>
      <p:pic>
        <p:nvPicPr>
          <p:cNvPr id="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962571" y="3234517"/>
            <a:ext cx="3117360" cy="2719321"/>
          </a:xfrm>
          <a:prstGeom prst="rect">
            <a:avLst/>
          </a:prstGeom>
          <a:solidFill>
            <a:srgbClr val="C30059"/>
          </a:solidFill>
          <a:ln>
            <a:noFill/>
          </a:ln>
          <a:extLst/>
        </p:spPr>
      </p:pic>
    </p:spTree>
    <p:extLst>
      <p:ext uri="{BB962C8B-B14F-4D97-AF65-F5344CB8AC3E}">
        <p14:creationId xmlns:p14="http://schemas.microsoft.com/office/powerpoint/2010/main" val="249248386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ltLang="de-DE" dirty="0"/>
              <a:t>Ärztliche/psychotherapeutische Kommunikation</a:t>
            </a:r>
            <a:endParaRPr lang="de-DE" dirty="0"/>
          </a:p>
        </p:txBody>
      </p:sp>
      <p:sp>
        <p:nvSpPr>
          <p:cNvPr id="3" name="Vertikaler Textplatzhalter 2"/>
          <p:cNvSpPr>
            <a:spLocks noGrp="1"/>
          </p:cNvSpPr>
          <p:nvPr>
            <p:ph type="body" orient="vert" idx="13"/>
          </p:nvPr>
        </p:nvSpPr>
        <p:spPr>
          <a:xfrm>
            <a:off x="10237783" y="0"/>
            <a:ext cx="1738211" cy="358305"/>
          </a:xfrm>
        </p:spPr>
        <p:txBody>
          <a:bodyPr/>
          <a:lstStyle/>
          <a:p>
            <a:r>
              <a:rPr lang="de-DE" dirty="0" smtClean="0"/>
              <a:t>Einführung</a:t>
            </a:r>
            <a:endParaRPr lang="de-DE" dirty="0"/>
          </a:p>
        </p:txBody>
      </p:sp>
      <p:sp>
        <p:nvSpPr>
          <p:cNvPr id="4" name="Fußzeilenplatzhalter 3"/>
          <p:cNvSpPr>
            <a:spLocks noGrp="1"/>
          </p:cNvSpPr>
          <p:nvPr>
            <p:ph type="ftr" sz="quarter" idx="15"/>
          </p:nvPr>
        </p:nvSpPr>
        <p:spPr/>
        <p:txBody>
          <a:bodyPr/>
          <a:lstStyle/>
          <a:p>
            <a:r>
              <a:rPr lang="de-DE" sz="1050" dirty="0" smtClean="0"/>
              <a:t>Handbuch Qualitätszirkel</a:t>
            </a:r>
            <a:endParaRPr lang="de-DE" sz="1050" dirty="0"/>
          </a:p>
        </p:txBody>
      </p:sp>
      <p:sp>
        <p:nvSpPr>
          <p:cNvPr id="5" name="Foliennummernplatzhalter 4"/>
          <p:cNvSpPr>
            <a:spLocks noGrp="1"/>
          </p:cNvSpPr>
          <p:nvPr>
            <p:ph type="sldNum" sz="quarter" idx="16"/>
          </p:nvPr>
        </p:nvSpPr>
        <p:spPr/>
        <p:txBody>
          <a:bodyPr/>
          <a:lstStyle/>
          <a:p>
            <a:r>
              <a:rPr lang="de-DE" dirty="0" smtClean="0"/>
              <a:t>Seite </a:t>
            </a:r>
            <a:fld id="{ADD7824D-2DCF-4DDA-BE8D-0B7ABA078092}" type="slidenum">
              <a:rPr lang="de-DE" smtClean="0"/>
              <a:pPr/>
              <a:t>3</a:t>
            </a:fld>
            <a:endParaRPr lang="de-DE" sz="1050" dirty="0"/>
          </a:p>
        </p:txBody>
      </p:sp>
      <p:sp>
        <p:nvSpPr>
          <p:cNvPr id="6" name="Datumsplatzhalter 5"/>
          <p:cNvSpPr>
            <a:spLocks noGrp="1"/>
          </p:cNvSpPr>
          <p:nvPr>
            <p:ph type="dt" sz="half" idx="14"/>
          </p:nvPr>
        </p:nvSpPr>
        <p:spPr/>
        <p:txBody>
          <a:bodyPr/>
          <a:lstStyle/>
          <a:p>
            <a:r>
              <a:rPr lang="de-DE" sz="1050" smtClean="0"/>
              <a:t>Modul: „Arzt-Patienten-Kommunikation“</a:t>
            </a:r>
            <a:endParaRPr lang="de-DE" sz="1050"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90452" y="1374988"/>
            <a:ext cx="8077200" cy="4713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Textfeld 7"/>
          <p:cNvSpPr txBox="1"/>
          <p:nvPr/>
        </p:nvSpPr>
        <p:spPr>
          <a:xfrm>
            <a:off x="10097319" y="5763380"/>
            <a:ext cx="2039404" cy="276999"/>
          </a:xfrm>
          <a:prstGeom prst="rect">
            <a:avLst/>
          </a:prstGeom>
          <a:noFill/>
        </p:spPr>
        <p:txBody>
          <a:bodyPr wrap="none" rtlCol="0">
            <a:spAutoFit/>
          </a:bodyPr>
          <a:lstStyle/>
          <a:p>
            <a:r>
              <a:rPr lang="de-DE" sz="1200" dirty="0" smtClean="0"/>
              <a:t>Quelle: eigene Abbildung KBV</a:t>
            </a:r>
            <a:endParaRPr lang="de-DE" sz="1200" dirty="0"/>
          </a:p>
        </p:txBody>
      </p:sp>
    </p:spTree>
    <p:extLst>
      <p:ext uri="{BB962C8B-B14F-4D97-AF65-F5344CB8AC3E}">
        <p14:creationId xmlns:p14="http://schemas.microsoft.com/office/powerpoint/2010/main" val="348960650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ltLang="de-DE" dirty="0"/>
              <a:t>Kommunikation als ärztliche/psychotherapeutische Kernkompetenz </a:t>
            </a:r>
            <a:endParaRPr lang="de-DE" dirty="0"/>
          </a:p>
        </p:txBody>
      </p:sp>
      <p:sp>
        <p:nvSpPr>
          <p:cNvPr id="3" name="Vertikaler Textplatzhalter 2"/>
          <p:cNvSpPr>
            <a:spLocks noGrp="1"/>
          </p:cNvSpPr>
          <p:nvPr>
            <p:ph type="body" orient="vert" idx="13"/>
          </p:nvPr>
        </p:nvSpPr>
        <p:spPr>
          <a:xfrm>
            <a:off x="10237783" y="0"/>
            <a:ext cx="1738211" cy="358305"/>
          </a:xfrm>
        </p:spPr>
        <p:txBody>
          <a:bodyPr/>
          <a:lstStyle/>
          <a:p>
            <a:r>
              <a:rPr lang="de-DE" dirty="0" smtClean="0"/>
              <a:t>Einführung</a:t>
            </a:r>
            <a:endParaRPr lang="de-DE" dirty="0"/>
          </a:p>
        </p:txBody>
      </p:sp>
      <p:sp>
        <p:nvSpPr>
          <p:cNvPr id="4" name="Datumsplatzhalter 3"/>
          <p:cNvSpPr>
            <a:spLocks noGrp="1"/>
          </p:cNvSpPr>
          <p:nvPr>
            <p:ph type="dt" sz="half" idx="14"/>
          </p:nvPr>
        </p:nvSpPr>
        <p:spPr/>
        <p:txBody>
          <a:bodyPr/>
          <a:lstStyle/>
          <a:p>
            <a:r>
              <a:rPr lang="de-DE" sz="1050" dirty="0" smtClean="0"/>
              <a:t>Modul: „Arzt-Patienten-Kommunikation“</a:t>
            </a:r>
            <a:endParaRPr lang="de-DE" sz="1050" dirty="0"/>
          </a:p>
        </p:txBody>
      </p:sp>
      <p:sp>
        <p:nvSpPr>
          <p:cNvPr id="5" name="Fußzeilenplatzhalter 4"/>
          <p:cNvSpPr>
            <a:spLocks noGrp="1"/>
          </p:cNvSpPr>
          <p:nvPr>
            <p:ph type="ftr" sz="quarter" idx="15"/>
          </p:nvPr>
        </p:nvSpPr>
        <p:spPr/>
        <p:txBody>
          <a:bodyPr/>
          <a:lstStyle/>
          <a:p>
            <a:r>
              <a:rPr lang="de-DE" sz="1050" smtClean="0"/>
              <a:t>Handbuch Qualitätszirkel</a:t>
            </a:r>
            <a:endParaRPr lang="de-DE" sz="1050" dirty="0"/>
          </a:p>
        </p:txBody>
      </p:sp>
      <p:sp>
        <p:nvSpPr>
          <p:cNvPr id="6" name="Foliennummernplatzhalter 5"/>
          <p:cNvSpPr>
            <a:spLocks noGrp="1"/>
          </p:cNvSpPr>
          <p:nvPr>
            <p:ph type="sldNum" sz="quarter" idx="16"/>
          </p:nvPr>
        </p:nvSpPr>
        <p:spPr/>
        <p:txBody>
          <a:bodyPr/>
          <a:lstStyle/>
          <a:p>
            <a:r>
              <a:rPr lang="de-DE" dirty="0" smtClean="0"/>
              <a:t>Seite </a:t>
            </a:r>
            <a:fld id="{ADD7824D-2DCF-4DDA-BE8D-0B7ABA078092}" type="slidenum">
              <a:rPr lang="de-DE" smtClean="0"/>
              <a:pPr/>
              <a:t>4</a:t>
            </a:fld>
            <a:endParaRPr lang="de-DE" sz="1050" dirty="0"/>
          </a:p>
        </p:txBody>
      </p:sp>
      <p:sp>
        <p:nvSpPr>
          <p:cNvPr id="7" name="Rectangle 3"/>
          <p:cNvSpPr txBox="1">
            <a:spLocks noChangeArrowheads="1"/>
          </p:cNvSpPr>
          <p:nvPr/>
        </p:nvSpPr>
        <p:spPr>
          <a:xfrm>
            <a:off x="666718" y="1699723"/>
            <a:ext cx="9793088" cy="3384550"/>
          </a:xfrm>
          <a:prstGeom prst="rect">
            <a:avLst/>
          </a:prstGeom>
        </p:spPr>
        <p:txBody>
          <a:bodyPr/>
          <a:lstStyle>
            <a:lvl1pPr marL="0" indent="0" algn="l" defTabSz="914400" rtl="0" eaLnBrk="1" latinLnBrk="0" hangingPunct="1">
              <a:lnSpc>
                <a:spcPct val="95000"/>
              </a:lnSpc>
              <a:spcBef>
                <a:spcPts val="2400"/>
              </a:spcBef>
              <a:buFont typeface="+mj-lt"/>
              <a:buNone/>
              <a:defRPr sz="2100" b="1" kern="1200">
                <a:solidFill>
                  <a:schemeClr val="accent1"/>
                </a:solidFill>
                <a:latin typeface="+mn-lt"/>
                <a:ea typeface="+mn-ea"/>
                <a:cs typeface="+mn-cs"/>
              </a:defRPr>
            </a:lvl1pPr>
            <a:lvl2pPr marL="0" indent="0" algn="l" defTabSz="914400" rtl="0" eaLnBrk="1" latinLnBrk="0" hangingPunct="1">
              <a:lnSpc>
                <a:spcPct val="95000"/>
              </a:lnSpc>
              <a:spcBef>
                <a:spcPts val="0"/>
              </a:spcBef>
              <a:buFont typeface="+mj-lt"/>
              <a:buNone/>
              <a:defRPr sz="2100" b="0" kern="1200">
                <a:solidFill>
                  <a:schemeClr val="accent1"/>
                </a:solidFill>
                <a:latin typeface="+mn-lt"/>
                <a:ea typeface="+mn-ea"/>
                <a:cs typeface="+mn-cs"/>
              </a:defRPr>
            </a:lvl2pPr>
            <a:lvl3pPr marL="216000" indent="-216000" algn="l" defTabSz="914400" rtl="0" eaLnBrk="1" latinLnBrk="0" hangingPunct="1">
              <a:lnSpc>
                <a:spcPct val="95000"/>
              </a:lnSpc>
              <a:spcBef>
                <a:spcPts val="0"/>
              </a:spcBef>
              <a:buClr>
                <a:schemeClr val="accent2"/>
              </a:buClr>
              <a:buFont typeface="Calibri" panose="020F0502020204030204" pitchFamily="34" charset="0"/>
              <a:buChar char="›"/>
              <a:defRPr sz="2100" b="0" kern="1200">
                <a:solidFill>
                  <a:schemeClr val="accent1"/>
                </a:solidFill>
                <a:latin typeface="+mn-lt"/>
                <a:ea typeface="+mn-ea"/>
                <a:cs typeface="+mn-cs"/>
              </a:defRPr>
            </a:lvl3pPr>
            <a:lvl4pPr marL="432000" indent="-216000" algn="l" defTabSz="914400" rtl="0" eaLnBrk="1" latinLnBrk="0" hangingPunct="1">
              <a:lnSpc>
                <a:spcPct val="95000"/>
              </a:lnSpc>
              <a:spcBef>
                <a:spcPts val="0"/>
              </a:spcBef>
              <a:buClr>
                <a:schemeClr val="accent1"/>
              </a:buClr>
              <a:buFont typeface="Calibri" panose="020F0502020204030204" pitchFamily="34" charset="0"/>
              <a:buChar char="›"/>
              <a:defRPr sz="2100" b="0" kern="1200">
                <a:solidFill>
                  <a:schemeClr val="accent1"/>
                </a:solidFill>
                <a:latin typeface="+mn-lt"/>
                <a:ea typeface="+mn-ea"/>
                <a:cs typeface="+mn-cs"/>
              </a:defRPr>
            </a:lvl4pPr>
            <a:lvl5pPr marL="684000" indent="-180000" algn="l" defTabSz="914400" rtl="0" eaLnBrk="1" latinLnBrk="0" hangingPunct="1">
              <a:lnSpc>
                <a:spcPct val="95000"/>
              </a:lnSpc>
              <a:spcBef>
                <a:spcPts val="0"/>
              </a:spcBef>
              <a:buClr>
                <a:schemeClr val="accent2"/>
              </a:buClr>
              <a:buSzPct val="90000"/>
              <a:buFont typeface="Calibri" panose="020F0502020204030204" pitchFamily="34" charset="0"/>
              <a:buChar char="▪"/>
              <a:defRPr sz="1800" b="0" kern="1200">
                <a:solidFill>
                  <a:schemeClr val="accent1"/>
                </a:solidFill>
                <a:latin typeface="+mn-lt"/>
                <a:ea typeface="+mn-ea"/>
                <a:cs typeface="+mn-cs"/>
              </a:defRPr>
            </a:lvl5pPr>
            <a:lvl6pPr marL="900000" indent="-180000" algn="l" defTabSz="914400" rtl="0" eaLnBrk="1" latinLnBrk="0" hangingPunct="1">
              <a:lnSpc>
                <a:spcPct val="95000"/>
              </a:lnSpc>
              <a:spcBef>
                <a:spcPts val="0"/>
              </a:spcBef>
              <a:buClr>
                <a:schemeClr val="accent1"/>
              </a:buClr>
              <a:buSzPct val="90000"/>
              <a:buFont typeface="Calibri" pitchFamily="34" charset="0"/>
              <a:buChar char="▪"/>
              <a:defRPr sz="1800" b="0" kern="1200">
                <a:solidFill>
                  <a:schemeClr val="accent1"/>
                </a:solidFill>
                <a:latin typeface="+mn-lt"/>
                <a:ea typeface="+mn-ea"/>
                <a:cs typeface="+mn-cs"/>
              </a:defRPr>
            </a:lvl6pPr>
            <a:lvl7pPr marL="900000" indent="-180000" algn="l" defTabSz="914400" rtl="0" eaLnBrk="1" latinLnBrk="0" hangingPunct="1">
              <a:lnSpc>
                <a:spcPct val="95000"/>
              </a:lnSpc>
              <a:spcBef>
                <a:spcPts val="0"/>
              </a:spcBef>
              <a:buClr>
                <a:schemeClr val="accent1"/>
              </a:buClr>
              <a:buFont typeface="Calibri" pitchFamily="34" charset="0"/>
              <a:buChar char="▪"/>
              <a:defRPr sz="1800" b="0" kern="1200">
                <a:solidFill>
                  <a:schemeClr val="accent1"/>
                </a:solidFill>
                <a:latin typeface="+mn-lt"/>
                <a:ea typeface="+mn-ea"/>
                <a:cs typeface="+mn-cs"/>
              </a:defRPr>
            </a:lvl7pPr>
            <a:lvl8pPr marL="900000" indent="-180000" algn="l" defTabSz="914400" rtl="0" eaLnBrk="1" latinLnBrk="0" hangingPunct="1">
              <a:lnSpc>
                <a:spcPct val="95000"/>
              </a:lnSpc>
              <a:spcBef>
                <a:spcPts val="0"/>
              </a:spcBef>
              <a:buClr>
                <a:schemeClr val="accent1"/>
              </a:buClr>
              <a:buFont typeface="Calibri" pitchFamily="34" charset="0"/>
              <a:buChar char="▪"/>
              <a:defRPr sz="1800" b="0" kern="1200">
                <a:solidFill>
                  <a:schemeClr val="accent1"/>
                </a:solidFill>
                <a:latin typeface="+mn-lt"/>
                <a:ea typeface="+mn-ea"/>
                <a:cs typeface="+mn-cs"/>
              </a:defRPr>
            </a:lvl8pPr>
            <a:lvl9pPr marL="900000" indent="-180000" algn="l" defTabSz="914400" rtl="0" eaLnBrk="1" latinLnBrk="0" hangingPunct="1">
              <a:lnSpc>
                <a:spcPct val="95000"/>
              </a:lnSpc>
              <a:spcBef>
                <a:spcPts val="0"/>
              </a:spcBef>
              <a:buClr>
                <a:schemeClr val="accent1"/>
              </a:buClr>
              <a:buFont typeface="Calibri" pitchFamily="34" charset="0"/>
              <a:buChar char="▪"/>
              <a:defRPr sz="1800" b="0" kern="1200">
                <a:solidFill>
                  <a:schemeClr val="accent1"/>
                </a:solidFill>
                <a:latin typeface="+mn-lt"/>
                <a:ea typeface="+mn-ea"/>
                <a:cs typeface="+mn-cs"/>
              </a:defRPr>
            </a:lvl9pPr>
          </a:lstStyle>
          <a:p>
            <a:pPr marL="361950" indent="-361950">
              <a:buClr>
                <a:srgbClr val="C30059"/>
              </a:buClr>
              <a:buFont typeface="Wingdings" panose="05000000000000000000" pitchFamily="2" charset="2"/>
              <a:buChar char="§"/>
            </a:pPr>
            <a:r>
              <a:rPr lang="de-DE" altLang="de-DE" b="0" dirty="0" smtClean="0"/>
              <a:t>Gute Kommunikation beeinflusst das Behandlungsergebnis positiv und ist Voraussetzung für eine hohe Patientensicherheit.</a:t>
            </a:r>
          </a:p>
          <a:p>
            <a:pPr marL="361950" indent="-361950">
              <a:buClr>
                <a:srgbClr val="C30059"/>
              </a:buClr>
              <a:buFont typeface="Wingdings" panose="05000000000000000000" pitchFamily="2" charset="2"/>
              <a:buChar char="§"/>
            </a:pPr>
            <a:r>
              <a:rPr lang="de-DE" altLang="de-DE" b="0" dirty="0" smtClean="0"/>
              <a:t>Dies gilt sowohl für die Arzt-Patient-Kommunikation als auch für die Kommunikation aller im Gesundheitswesen beteiligten Berufsgruppen untereinander, also die interne und externe Kommunikation einer Praxis.</a:t>
            </a:r>
          </a:p>
          <a:p>
            <a:pPr marL="361950" indent="-361950">
              <a:buClr>
                <a:srgbClr val="C30059"/>
              </a:buClr>
              <a:buFont typeface="Wingdings" panose="05000000000000000000" pitchFamily="2" charset="2"/>
              <a:buChar char="§"/>
            </a:pPr>
            <a:r>
              <a:rPr lang="de-DE" altLang="de-DE" b="0" dirty="0" smtClean="0"/>
              <a:t>Für ein effektives Arbeiten und einen wertschätzenden Umgang ist professionelle Kommunikation unerlässlich. </a:t>
            </a:r>
          </a:p>
          <a:p>
            <a:pPr>
              <a:spcBef>
                <a:spcPts val="3000"/>
              </a:spcBef>
              <a:buClr>
                <a:schemeClr val="bg2"/>
              </a:buClr>
            </a:pPr>
            <a:r>
              <a:rPr lang="de-DE" altLang="de-DE" b="0" dirty="0" smtClean="0"/>
              <a:t>„</a:t>
            </a:r>
            <a:r>
              <a:rPr lang="de-DE" altLang="de-DE" b="0" i="1" dirty="0" smtClean="0"/>
              <a:t>Es ist nicht entscheidend, was ich sage, sondern was der andere hört.“ </a:t>
            </a:r>
            <a:br>
              <a:rPr lang="de-DE" altLang="de-DE" b="0" i="1" dirty="0" smtClean="0"/>
            </a:br>
            <a:r>
              <a:rPr lang="de-DE" altLang="de-DE" b="0" i="1" dirty="0" smtClean="0"/>
              <a:t>Vera Birkenbihl, Managementtrainerin </a:t>
            </a:r>
            <a:r>
              <a:rPr lang="de-DE" b="0" dirty="0" smtClean="0"/>
              <a:t>†</a:t>
            </a:r>
            <a:endParaRPr lang="de-DE" altLang="de-DE" b="0" i="1" dirty="0" smtClean="0"/>
          </a:p>
        </p:txBody>
      </p:sp>
    </p:spTree>
    <p:extLst>
      <p:ext uri="{BB962C8B-B14F-4D97-AF65-F5344CB8AC3E}">
        <p14:creationId xmlns:p14="http://schemas.microsoft.com/office/powerpoint/2010/main" val="53522021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ltLang="de-DE" dirty="0"/>
              <a:t>Schulz von Thun: Vier Seiten einer Nachricht</a:t>
            </a:r>
            <a:endParaRPr lang="de-DE" dirty="0"/>
          </a:p>
        </p:txBody>
      </p:sp>
      <p:sp>
        <p:nvSpPr>
          <p:cNvPr id="3" name="Vertikaler Textplatzhalter 2"/>
          <p:cNvSpPr>
            <a:spLocks noGrp="1"/>
          </p:cNvSpPr>
          <p:nvPr>
            <p:ph type="body" orient="vert" idx="13"/>
          </p:nvPr>
        </p:nvSpPr>
        <p:spPr>
          <a:xfrm>
            <a:off x="10237783" y="0"/>
            <a:ext cx="1738211" cy="358305"/>
          </a:xfrm>
        </p:spPr>
        <p:txBody>
          <a:bodyPr/>
          <a:lstStyle/>
          <a:p>
            <a:r>
              <a:rPr lang="de-DE" dirty="0" smtClean="0"/>
              <a:t>Einführung</a:t>
            </a:r>
            <a:endParaRPr lang="de-DE" dirty="0"/>
          </a:p>
        </p:txBody>
      </p:sp>
      <p:sp>
        <p:nvSpPr>
          <p:cNvPr id="4" name="Datumsplatzhalter 3"/>
          <p:cNvSpPr>
            <a:spLocks noGrp="1"/>
          </p:cNvSpPr>
          <p:nvPr>
            <p:ph type="dt" sz="half" idx="14"/>
          </p:nvPr>
        </p:nvSpPr>
        <p:spPr/>
        <p:txBody>
          <a:bodyPr/>
          <a:lstStyle/>
          <a:p>
            <a:r>
              <a:rPr lang="de-DE" sz="1050" smtClean="0"/>
              <a:t>Modul: „Arzt-Patienten-Kommunikation“</a:t>
            </a:r>
            <a:endParaRPr lang="de-DE" sz="1050" dirty="0"/>
          </a:p>
        </p:txBody>
      </p:sp>
      <p:sp>
        <p:nvSpPr>
          <p:cNvPr id="5" name="Fußzeilenplatzhalter 4"/>
          <p:cNvSpPr>
            <a:spLocks noGrp="1"/>
          </p:cNvSpPr>
          <p:nvPr>
            <p:ph type="ftr" sz="quarter" idx="15"/>
          </p:nvPr>
        </p:nvSpPr>
        <p:spPr/>
        <p:txBody>
          <a:bodyPr/>
          <a:lstStyle/>
          <a:p>
            <a:r>
              <a:rPr lang="de-DE" sz="1050" smtClean="0"/>
              <a:t>Handbuch Qualitätszirkel</a:t>
            </a:r>
            <a:endParaRPr lang="de-DE" sz="1050" dirty="0"/>
          </a:p>
        </p:txBody>
      </p:sp>
      <p:sp>
        <p:nvSpPr>
          <p:cNvPr id="6" name="Foliennummernplatzhalter 5"/>
          <p:cNvSpPr>
            <a:spLocks noGrp="1"/>
          </p:cNvSpPr>
          <p:nvPr>
            <p:ph type="sldNum" sz="quarter" idx="16"/>
          </p:nvPr>
        </p:nvSpPr>
        <p:spPr/>
        <p:txBody>
          <a:bodyPr/>
          <a:lstStyle/>
          <a:p>
            <a:r>
              <a:rPr lang="de-DE" dirty="0" smtClean="0"/>
              <a:t>Seite </a:t>
            </a:r>
            <a:fld id="{ADD7824D-2DCF-4DDA-BE8D-0B7ABA078092}" type="slidenum">
              <a:rPr lang="de-DE" smtClean="0"/>
              <a:pPr/>
              <a:t>5</a:t>
            </a:fld>
            <a:endParaRPr lang="de-DE" sz="1050" dirty="0"/>
          </a:p>
        </p:txBody>
      </p:sp>
      <p:pic>
        <p:nvPicPr>
          <p:cNvPr id="7" name="Grafik 1"/>
          <p:cNvPicPr>
            <a:picLocks noChangeAspect="1" noChangeArrowheads="1"/>
          </p:cNvPicPr>
          <p:nvPr/>
        </p:nvPicPr>
        <p:blipFill>
          <a:blip r:embed="rId2">
            <a:extLst>
              <a:ext uri="{28A0092B-C50C-407E-A947-70E740481C1C}">
                <a14:useLocalDpi xmlns:a14="http://schemas.microsoft.com/office/drawing/2010/main" val="0"/>
              </a:ext>
            </a:extLst>
          </a:blip>
          <a:srcRect l="981" t="8130" b="5284"/>
          <a:stretch>
            <a:fillRect/>
          </a:stretch>
        </p:blipFill>
        <p:spPr bwMode="auto">
          <a:xfrm>
            <a:off x="1733266" y="1581745"/>
            <a:ext cx="8557146" cy="3386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feld 7"/>
          <p:cNvSpPr txBox="1"/>
          <p:nvPr/>
        </p:nvSpPr>
        <p:spPr>
          <a:xfrm>
            <a:off x="916773" y="5195796"/>
            <a:ext cx="10806654" cy="954107"/>
          </a:xfrm>
          <a:prstGeom prst="rect">
            <a:avLst/>
          </a:prstGeom>
          <a:noFill/>
        </p:spPr>
        <p:txBody>
          <a:bodyPr wrap="square" rtlCol="0">
            <a:spAutoFit/>
          </a:bodyPr>
          <a:lstStyle/>
          <a:p>
            <a:r>
              <a:rPr lang="de-DE" sz="2100" dirty="0" smtClean="0">
                <a:solidFill>
                  <a:schemeClr val="accent1"/>
                </a:solidFill>
              </a:rPr>
              <a:t>„Gesagt </a:t>
            </a:r>
            <a:r>
              <a:rPr lang="de-DE" sz="2100" dirty="0">
                <a:solidFill>
                  <a:schemeClr val="accent1"/>
                </a:solidFill>
              </a:rPr>
              <a:t>ist nicht gehört. Gehört ist nicht verstanden. Verstanden ist nicht </a:t>
            </a:r>
            <a:r>
              <a:rPr lang="de-DE" sz="2100" dirty="0" smtClean="0">
                <a:solidFill>
                  <a:schemeClr val="accent1"/>
                </a:solidFill>
              </a:rPr>
              <a:t>einverstanden</a:t>
            </a:r>
            <a:r>
              <a:rPr lang="de-DE" sz="2100" dirty="0">
                <a:solidFill>
                  <a:schemeClr val="accent1"/>
                </a:solidFill>
              </a:rPr>
              <a:t>. Einverstanden ist nicht behalten. Behalten ist nicht angewandt. </a:t>
            </a:r>
            <a:r>
              <a:rPr lang="de-DE" sz="2100" dirty="0" smtClean="0">
                <a:solidFill>
                  <a:schemeClr val="accent1"/>
                </a:solidFill>
              </a:rPr>
              <a:t>Angewandt </a:t>
            </a:r>
            <a:r>
              <a:rPr lang="de-DE" sz="2100" dirty="0">
                <a:solidFill>
                  <a:schemeClr val="accent1"/>
                </a:solidFill>
              </a:rPr>
              <a:t>ist nicht beibehalten</a:t>
            </a:r>
            <a:r>
              <a:rPr lang="de-DE" sz="2100" dirty="0" smtClean="0">
                <a:solidFill>
                  <a:schemeClr val="accent1"/>
                </a:solidFill>
              </a:rPr>
              <a:t>.“ </a:t>
            </a:r>
            <a:r>
              <a:rPr lang="de-DE" sz="1400" dirty="0" smtClean="0">
                <a:solidFill>
                  <a:schemeClr val="accent1"/>
                </a:solidFill>
              </a:rPr>
              <a:t>Heinz Goldmann, Schriftsteller und Trainer †</a:t>
            </a:r>
            <a:endParaRPr lang="de-DE" sz="1400" dirty="0">
              <a:solidFill>
                <a:schemeClr val="accent1"/>
              </a:solidFill>
            </a:endParaRPr>
          </a:p>
        </p:txBody>
      </p:sp>
    </p:spTree>
    <p:extLst>
      <p:ext uri="{BB962C8B-B14F-4D97-AF65-F5344CB8AC3E}">
        <p14:creationId xmlns:p14="http://schemas.microsoft.com/office/powerpoint/2010/main" val="147286512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Vertikaler Textplatzhalter 2"/>
          <p:cNvSpPr>
            <a:spLocks noGrp="1"/>
          </p:cNvSpPr>
          <p:nvPr>
            <p:ph type="body" orient="vert" idx="13"/>
          </p:nvPr>
        </p:nvSpPr>
        <p:spPr>
          <a:xfrm>
            <a:off x="10237783" y="0"/>
            <a:ext cx="1738211" cy="358305"/>
          </a:xfrm>
        </p:spPr>
        <p:txBody>
          <a:bodyPr/>
          <a:lstStyle/>
          <a:p>
            <a:r>
              <a:rPr lang="de-DE" dirty="0" smtClean="0"/>
              <a:t>Einführung</a:t>
            </a:r>
            <a:endParaRPr lang="de-DE" dirty="0"/>
          </a:p>
        </p:txBody>
      </p:sp>
      <p:sp>
        <p:nvSpPr>
          <p:cNvPr id="4" name="Datumsplatzhalter 3"/>
          <p:cNvSpPr>
            <a:spLocks noGrp="1"/>
          </p:cNvSpPr>
          <p:nvPr>
            <p:ph type="dt" sz="half" idx="14"/>
          </p:nvPr>
        </p:nvSpPr>
        <p:spPr/>
        <p:txBody>
          <a:bodyPr/>
          <a:lstStyle/>
          <a:p>
            <a:r>
              <a:rPr lang="de-DE" sz="1050" smtClean="0"/>
              <a:t>Modul: „Arzt-Patienten-Kommunikation“</a:t>
            </a:r>
            <a:endParaRPr lang="de-DE" sz="1050" dirty="0"/>
          </a:p>
        </p:txBody>
      </p:sp>
      <p:sp>
        <p:nvSpPr>
          <p:cNvPr id="5" name="Fußzeilenplatzhalter 4"/>
          <p:cNvSpPr>
            <a:spLocks noGrp="1"/>
          </p:cNvSpPr>
          <p:nvPr>
            <p:ph type="ftr" sz="quarter" idx="15"/>
          </p:nvPr>
        </p:nvSpPr>
        <p:spPr/>
        <p:txBody>
          <a:bodyPr/>
          <a:lstStyle/>
          <a:p>
            <a:r>
              <a:rPr lang="de-DE" sz="1050" smtClean="0"/>
              <a:t>Handbuch Qualitätszirkel</a:t>
            </a:r>
            <a:endParaRPr lang="de-DE" sz="1050" dirty="0"/>
          </a:p>
        </p:txBody>
      </p:sp>
      <p:sp>
        <p:nvSpPr>
          <p:cNvPr id="6" name="Foliennummernplatzhalter 5"/>
          <p:cNvSpPr>
            <a:spLocks noGrp="1"/>
          </p:cNvSpPr>
          <p:nvPr>
            <p:ph type="sldNum" sz="quarter" idx="16"/>
          </p:nvPr>
        </p:nvSpPr>
        <p:spPr/>
        <p:txBody>
          <a:bodyPr/>
          <a:lstStyle/>
          <a:p>
            <a:r>
              <a:rPr lang="de-DE" dirty="0" smtClean="0"/>
              <a:t>Seite </a:t>
            </a:r>
            <a:fld id="{ADD7824D-2DCF-4DDA-BE8D-0B7ABA078092}" type="slidenum">
              <a:rPr lang="de-DE" smtClean="0"/>
              <a:pPr/>
              <a:t>6</a:t>
            </a:fld>
            <a:endParaRPr lang="de-DE" sz="1050"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08175" y="218364"/>
            <a:ext cx="8054691" cy="57830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Textfeld 7"/>
          <p:cNvSpPr txBox="1"/>
          <p:nvPr/>
        </p:nvSpPr>
        <p:spPr>
          <a:xfrm>
            <a:off x="8586224" y="5539731"/>
            <a:ext cx="3574440" cy="523220"/>
          </a:xfrm>
          <a:prstGeom prst="rect">
            <a:avLst/>
          </a:prstGeom>
          <a:noFill/>
        </p:spPr>
        <p:txBody>
          <a:bodyPr wrap="none" rtlCol="0">
            <a:spAutoFit/>
          </a:bodyPr>
          <a:lstStyle/>
          <a:p>
            <a:r>
              <a:rPr lang="de-DE" sz="1400" dirty="0" smtClean="0">
                <a:solidFill>
                  <a:schemeClr val="accent1"/>
                </a:solidFill>
              </a:rPr>
              <a:t>KBV-Versichertenbefragung 2017, www.kbv.de</a:t>
            </a:r>
            <a:endParaRPr lang="de-DE" sz="1400" dirty="0">
              <a:solidFill>
                <a:schemeClr val="accent1"/>
              </a:solidFill>
            </a:endParaRPr>
          </a:p>
          <a:p>
            <a:endParaRPr lang="de-DE" sz="1400" dirty="0">
              <a:solidFill>
                <a:schemeClr val="accent1"/>
              </a:solidFill>
            </a:endParaRPr>
          </a:p>
        </p:txBody>
      </p:sp>
    </p:spTree>
    <p:extLst>
      <p:ext uri="{BB962C8B-B14F-4D97-AF65-F5344CB8AC3E}">
        <p14:creationId xmlns:p14="http://schemas.microsoft.com/office/powerpoint/2010/main" val="228961210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ltLang="de-DE" dirty="0"/>
              <a:t>Faktoren einer erfolgreichen Kommunikation</a:t>
            </a:r>
            <a:endParaRPr lang="de-DE" dirty="0"/>
          </a:p>
        </p:txBody>
      </p:sp>
      <p:sp>
        <p:nvSpPr>
          <p:cNvPr id="3" name="Vertikaler Textplatzhalter 2"/>
          <p:cNvSpPr>
            <a:spLocks noGrp="1"/>
          </p:cNvSpPr>
          <p:nvPr>
            <p:ph type="body" orient="vert" idx="13"/>
          </p:nvPr>
        </p:nvSpPr>
        <p:spPr>
          <a:xfrm>
            <a:off x="10237783" y="0"/>
            <a:ext cx="1738211" cy="358305"/>
          </a:xfrm>
        </p:spPr>
        <p:txBody>
          <a:bodyPr/>
          <a:lstStyle/>
          <a:p>
            <a:r>
              <a:rPr lang="de-DE" dirty="0"/>
              <a:t>Einführung</a:t>
            </a:r>
            <a:endParaRPr lang="de-DE" dirty="0"/>
          </a:p>
        </p:txBody>
      </p:sp>
      <p:sp>
        <p:nvSpPr>
          <p:cNvPr id="4" name="Datumsplatzhalter 3"/>
          <p:cNvSpPr>
            <a:spLocks noGrp="1"/>
          </p:cNvSpPr>
          <p:nvPr>
            <p:ph type="dt" sz="half" idx="14"/>
          </p:nvPr>
        </p:nvSpPr>
        <p:spPr/>
        <p:txBody>
          <a:bodyPr/>
          <a:lstStyle/>
          <a:p>
            <a:r>
              <a:rPr lang="de-DE" sz="1050" smtClean="0"/>
              <a:t>Modul: „Arzt-Patienten-Kommunikation“</a:t>
            </a:r>
            <a:endParaRPr lang="de-DE" sz="1050" dirty="0"/>
          </a:p>
        </p:txBody>
      </p:sp>
      <p:sp>
        <p:nvSpPr>
          <p:cNvPr id="5" name="Fußzeilenplatzhalter 4"/>
          <p:cNvSpPr>
            <a:spLocks noGrp="1"/>
          </p:cNvSpPr>
          <p:nvPr>
            <p:ph type="ftr" sz="quarter" idx="15"/>
          </p:nvPr>
        </p:nvSpPr>
        <p:spPr/>
        <p:txBody>
          <a:bodyPr/>
          <a:lstStyle/>
          <a:p>
            <a:r>
              <a:rPr lang="de-DE" sz="1050" smtClean="0"/>
              <a:t>Handbuch Qualitätszirkel</a:t>
            </a:r>
            <a:endParaRPr lang="de-DE" sz="1050" dirty="0"/>
          </a:p>
        </p:txBody>
      </p:sp>
      <p:sp>
        <p:nvSpPr>
          <p:cNvPr id="6" name="Foliennummernplatzhalter 5"/>
          <p:cNvSpPr>
            <a:spLocks noGrp="1"/>
          </p:cNvSpPr>
          <p:nvPr>
            <p:ph type="sldNum" sz="quarter" idx="16"/>
          </p:nvPr>
        </p:nvSpPr>
        <p:spPr/>
        <p:txBody>
          <a:bodyPr/>
          <a:lstStyle/>
          <a:p>
            <a:r>
              <a:rPr lang="de-DE" dirty="0" smtClean="0"/>
              <a:t>Seite </a:t>
            </a:r>
            <a:fld id="{ADD7824D-2DCF-4DDA-BE8D-0B7ABA078092}" type="slidenum">
              <a:rPr lang="de-DE" smtClean="0"/>
              <a:pPr/>
              <a:t>7</a:t>
            </a:fld>
            <a:endParaRPr lang="de-DE" sz="1050" dirty="0"/>
          </a:p>
        </p:txBody>
      </p:sp>
      <p:sp>
        <p:nvSpPr>
          <p:cNvPr id="7" name="Rectangle 3"/>
          <p:cNvSpPr txBox="1">
            <a:spLocks noChangeArrowheads="1"/>
          </p:cNvSpPr>
          <p:nvPr/>
        </p:nvSpPr>
        <p:spPr>
          <a:xfrm>
            <a:off x="749080" y="1857694"/>
            <a:ext cx="11260949" cy="4675188"/>
          </a:xfrm>
          <a:prstGeom prst="rect">
            <a:avLst/>
          </a:prstGeom>
        </p:spPr>
        <p:txBody>
          <a:bodyPr/>
          <a:lstStyle>
            <a:lvl1pPr marL="0" indent="0" algn="l" defTabSz="914400" rtl="0" eaLnBrk="1" latinLnBrk="0" hangingPunct="1">
              <a:lnSpc>
                <a:spcPct val="95000"/>
              </a:lnSpc>
              <a:spcBef>
                <a:spcPts val="2400"/>
              </a:spcBef>
              <a:buFont typeface="+mj-lt"/>
              <a:buNone/>
              <a:defRPr sz="2100" b="1" kern="1200">
                <a:solidFill>
                  <a:schemeClr val="accent1"/>
                </a:solidFill>
                <a:latin typeface="+mn-lt"/>
                <a:ea typeface="+mn-ea"/>
                <a:cs typeface="+mn-cs"/>
              </a:defRPr>
            </a:lvl1pPr>
            <a:lvl2pPr marL="0" indent="0" algn="l" defTabSz="914400" rtl="0" eaLnBrk="1" latinLnBrk="0" hangingPunct="1">
              <a:lnSpc>
                <a:spcPct val="95000"/>
              </a:lnSpc>
              <a:spcBef>
                <a:spcPts val="0"/>
              </a:spcBef>
              <a:buFont typeface="+mj-lt"/>
              <a:buNone/>
              <a:defRPr sz="2100" b="0" kern="1200">
                <a:solidFill>
                  <a:schemeClr val="accent1"/>
                </a:solidFill>
                <a:latin typeface="+mn-lt"/>
                <a:ea typeface="+mn-ea"/>
                <a:cs typeface="+mn-cs"/>
              </a:defRPr>
            </a:lvl2pPr>
            <a:lvl3pPr marL="216000" indent="-216000" algn="l" defTabSz="914400" rtl="0" eaLnBrk="1" latinLnBrk="0" hangingPunct="1">
              <a:lnSpc>
                <a:spcPct val="95000"/>
              </a:lnSpc>
              <a:spcBef>
                <a:spcPts val="0"/>
              </a:spcBef>
              <a:buClr>
                <a:schemeClr val="accent2"/>
              </a:buClr>
              <a:buFont typeface="Calibri" panose="020F0502020204030204" pitchFamily="34" charset="0"/>
              <a:buChar char="›"/>
              <a:defRPr sz="2100" b="0" kern="1200">
                <a:solidFill>
                  <a:schemeClr val="accent1"/>
                </a:solidFill>
                <a:latin typeface="+mn-lt"/>
                <a:ea typeface="+mn-ea"/>
                <a:cs typeface="+mn-cs"/>
              </a:defRPr>
            </a:lvl3pPr>
            <a:lvl4pPr marL="432000" indent="-216000" algn="l" defTabSz="914400" rtl="0" eaLnBrk="1" latinLnBrk="0" hangingPunct="1">
              <a:lnSpc>
                <a:spcPct val="95000"/>
              </a:lnSpc>
              <a:spcBef>
                <a:spcPts val="0"/>
              </a:spcBef>
              <a:buClr>
                <a:schemeClr val="accent1"/>
              </a:buClr>
              <a:buFont typeface="Calibri" panose="020F0502020204030204" pitchFamily="34" charset="0"/>
              <a:buChar char="›"/>
              <a:defRPr sz="2100" b="0" kern="1200">
                <a:solidFill>
                  <a:schemeClr val="accent1"/>
                </a:solidFill>
                <a:latin typeface="+mn-lt"/>
                <a:ea typeface="+mn-ea"/>
                <a:cs typeface="+mn-cs"/>
              </a:defRPr>
            </a:lvl4pPr>
            <a:lvl5pPr marL="684000" indent="-180000" algn="l" defTabSz="914400" rtl="0" eaLnBrk="1" latinLnBrk="0" hangingPunct="1">
              <a:lnSpc>
                <a:spcPct val="95000"/>
              </a:lnSpc>
              <a:spcBef>
                <a:spcPts val="0"/>
              </a:spcBef>
              <a:buClr>
                <a:schemeClr val="accent2"/>
              </a:buClr>
              <a:buSzPct val="90000"/>
              <a:buFont typeface="Calibri" panose="020F0502020204030204" pitchFamily="34" charset="0"/>
              <a:buChar char="▪"/>
              <a:defRPr sz="1800" b="0" kern="1200">
                <a:solidFill>
                  <a:schemeClr val="accent1"/>
                </a:solidFill>
                <a:latin typeface="+mn-lt"/>
                <a:ea typeface="+mn-ea"/>
                <a:cs typeface="+mn-cs"/>
              </a:defRPr>
            </a:lvl5pPr>
            <a:lvl6pPr marL="900000" indent="-180000" algn="l" defTabSz="914400" rtl="0" eaLnBrk="1" latinLnBrk="0" hangingPunct="1">
              <a:lnSpc>
                <a:spcPct val="95000"/>
              </a:lnSpc>
              <a:spcBef>
                <a:spcPts val="0"/>
              </a:spcBef>
              <a:buClr>
                <a:schemeClr val="accent1"/>
              </a:buClr>
              <a:buSzPct val="90000"/>
              <a:buFont typeface="Calibri" pitchFamily="34" charset="0"/>
              <a:buChar char="▪"/>
              <a:defRPr sz="1800" b="0" kern="1200">
                <a:solidFill>
                  <a:schemeClr val="accent1"/>
                </a:solidFill>
                <a:latin typeface="+mn-lt"/>
                <a:ea typeface="+mn-ea"/>
                <a:cs typeface="+mn-cs"/>
              </a:defRPr>
            </a:lvl6pPr>
            <a:lvl7pPr marL="900000" indent="-180000" algn="l" defTabSz="914400" rtl="0" eaLnBrk="1" latinLnBrk="0" hangingPunct="1">
              <a:lnSpc>
                <a:spcPct val="95000"/>
              </a:lnSpc>
              <a:spcBef>
                <a:spcPts val="0"/>
              </a:spcBef>
              <a:buClr>
                <a:schemeClr val="accent1"/>
              </a:buClr>
              <a:buFont typeface="Calibri" pitchFamily="34" charset="0"/>
              <a:buChar char="▪"/>
              <a:defRPr sz="1800" b="0" kern="1200">
                <a:solidFill>
                  <a:schemeClr val="accent1"/>
                </a:solidFill>
                <a:latin typeface="+mn-lt"/>
                <a:ea typeface="+mn-ea"/>
                <a:cs typeface="+mn-cs"/>
              </a:defRPr>
            </a:lvl7pPr>
            <a:lvl8pPr marL="900000" indent="-180000" algn="l" defTabSz="914400" rtl="0" eaLnBrk="1" latinLnBrk="0" hangingPunct="1">
              <a:lnSpc>
                <a:spcPct val="95000"/>
              </a:lnSpc>
              <a:spcBef>
                <a:spcPts val="0"/>
              </a:spcBef>
              <a:buClr>
                <a:schemeClr val="accent1"/>
              </a:buClr>
              <a:buFont typeface="Calibri" pitchFamily="34" charset="0"/>
              <a:buChar char="▪"/>
              <a:defRPr sz="1800" b="0" kern="1200">
                <a:solidFill>
                  <a:schemeClr val="accent1"/>
                </a:solidFill>
                <a:latin typeface="+mn-lt"/>
                <a:ea typeface="+mn-ea"/>
                <a:cs typeface="+mn-cs"/>
              </a:defRPr>
            </a:lvl8pPr>
            <a:lvl9pPr marL="900000" indent="-180000" algn="l" defTabSz="914400" rtl="0" eaLnBrk="1" latinLnBrk="0" hangingPunct="1">
              <a:lnSpc>
                <a:spcPct val="95000"/>
              </a:lnSpc>
              <a:spcBef>
                <a:spcPts val="0"/>
              </a:spcBef>
              <a:buClr>
                <a:schemeClr val="accent1"/>
              </a:buClr>
              <a:buFont typeface="Calibri" pitchFamily="34" charset="0"/>
              <a:buChar char="▪"/>
              <a:defRPr sz="1800" b="0" kern="1200">
                <a:solidFill>
                  <a:schemeClr val="accent1"/>
                </a:solidFill>
                <a:latin typeface="+mn-lt"/>
                <a:ea typeface="+mn-ea"/>
                <a:cs typeface="+mn-cs"/>
              </a:defRPr>
            </a:lvl9pPr>
          </a:lstStyle>
          <a:p>
            <a:pPr>
              <a:buClr>
                <a:schemeClr val="bg2"/>
              </a:buClr>
            </a:pPr>
            <a:r>
              <a:rPr lang="de-DE" altLang="de-DE" b="0" dirty="0" smtClean="0"/>
              <a:t>Was bei meinem Gegenüber ankommt, ist von verschiedenen Faktoren abhängig, z. B. von</a:t>
            </a:r>
          </a:p>
          <a:p>
            <a:pPr marL="342900" indent="-342900">
              <a:buClr>
                <a:srgbClr val="C30059"/>
              </a:buClr>
              <a:buFont typeface="Wingdings" panose="05000000000000000000" pitchFamily="2" charset="2"/>
              <a:buChar char="§"/>
            </a:pPr>
            <a:r>
              <a:rPr lang="de-DE" altLang="de-DE" b="0" dirty="0" smtClean="0"/>
              <a:t>seiner Erwartungshaltung mir gegenüber,</a:t>
            </a:r>
          </a:p>
          <a:p>
            <a:pPr marL="342900" indent="-342900">
              <a:buClr>
                <a:srgbClr val="C30059"/>
              </a:buClr>
              <a:buFont typeface="Wingdings" panose="05000000000000000000" pitchFamily="2" charset="2"/>
              <a:buChar char="§"/>
            </a:pPr>
            <a:r>
              <a:rPr lang="de-DE" altLang="de-DE" b="0" dirty="0" smtClean="0"/>
              <a:t>seiner emotionalen Situation (Angst, Vertrauen, Stimmung, Persönlichkeitsbesonderheit),</a:t>
            </a:r>
          </a:p>
          <a:p>
            <a:pPr marL="342900" indent="-342900">
              <a:buClr>
                <a:srgbClr val="C30059"/>
              </a:buClr>
              <a:buFont typeface="Wingdings" panose="05000000000000000000" pitchFamily="2" charset="2"/>
              <a:buChar char="§"/>
            </a:pPr>
            <a:r>
              <a:rPr lang="de-DE" altLang="de-DE" b="0" dirty="0" smtClean="0"/>
              <a:t>seinen Erfahrungen mit ähnlichen Situationen</a:t>
            </a:r>
          </a:p>
          <a:p>
            <a:pPr marL="342900" indent="-342900">
              <a:buClr>
                <a:srgbClr val="C30059"/>
              </a:buClr>
              <a:buFont typeface="Wingdings" panose="05000000000000000000" pitchFamily="2" charset="2"/>
              <a:buChar char="§"/>
            </a:pPr>
            <a:r>
              <a:rPr lang="de-DE" altLang="de-DE" b="0" dirty="0" smtClean="0"/>
              <a:t>und vielem mehr.</a:t>
            </a:r>
          </a:p>
          <a:p>
            <a:pPr>
              <a:buClr>
                <a:schemeClr val="bg2"/>
              </a:buClr>
            </a:pPr>
            <a:r>
              <a:rPr lang="de-DE" altLang="de-DE" b="0" dirty="0" smtClean="0"/>
              <a:t>All das bezieht sich auf den emotional bestimmten Beziehungsaspekt der Kommunikation, in den </a:t>
            </a:r>
            <a:br>
              <a:rPr lang="de-DE" altLang="de-DE" b="0" dirty="0" smtClean="0"/>
            </a:br>
            <a:r>
              <a:rPr lang="de-DE" altLang="de-DE" b="0" dirty="0" smtClean="0"/>
              <a:t>auch nonverbale Aspekte einfließen. </a:t>
            </a:r>
          </a:p>
        </p:txBody>
      </p:sp>
    </p:spTree>
    <p:extLst>
      <p:ext uri="{BB962C8B-B14F-4D97-AF65-F5344CB8AC3E}">
        <p14:creationId xmlns:p14="http://schemas.microsoft.com/office/powerpoint/2010/main" val="216540297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ltLang="de-DE" dirty="0"/>
              <a:t>Die vier Grundtypen von Patienten</a:t>
            </a:r>
            <a:endParaRPr lang="de-DE" dirty="0"/>
          </a:p>
        </p:txBody>
      </p:sp>
      <p:sp>
        <p:nvSpPr>
          <p:cNvPr id="3" name="Vertikaler Textplatzhalter 2"/>
          <p:cNvSpPr>
            <a:spLocks noGrp="1"/>
          </p:cNvSpPr>
          <p:nvPr>
            <p:ph type="body" orient="vert" idx="13"/>
          </p:nvPr>
        </p:nvSpPr>
        <p:spPr>
          <a:xfrm>
            <a:off x="10237783" y="0"/>
            <a:ext cx="1738211" cy="358305"/>
          </a:xfrm>
        </p:spPr>
        <p:txBody>
          <a:bodyPr/>
          <a:lstStyle/>
          <a:p>
            <a:r>
              <a:rPr lang="de-DE" dirty="0" smtClean="0"/>
              <a:t>Einführung</a:t>
            </a:r>
            <a:endParaRPr lang="de-DE" dirty="0"/>
          </a:p>
        </p:txBody>
      </p:sp>
      <p:sp>
        <p:nvSpPr>
          <p:cNvPr id="4" name="Datumsplatzhalter 3"/>
          <p:cNvSpPr>
            <a:spLocks noGrp="1"/>
          </p:cNvSpPr>
          <p:nvPr>
            <p:ph type="dt" sz="half" idx="14"/>
          </p:nvPr>
        </p:nvSpPr>
        <p:spPr/>
        <p:txBody>
          <a:bodyPr/>
          <a:lstStyle/>
          <a:p>
            <a:r>
              <a:rPr lang="de-DE" sz="1050" smtClean="0"/>
              <a:t>Modul: „Arzt-Patienten-Kommunikation“</a:t>
            </a:r>
            <a:endParaRPr lang="de-DE" sz="1050" dirty="0"/>
          </a:p>
        </p:txBody>
      </p:sp>
      <p:sp>
        <p:nvSpPr>
          <p:cNvPr id="5" name="Fußzeilenplatzhalter 4"/>
          <p:cNvSpPr>
            <a:spLocks noGrp="1"/>
          </p:cNvSpPr>
          <p:nvPr>
            <p:ph type="ftr" sz="quarter" idx="15"/>
          </p:nvPr>
        </p:nvSpPr>
        <p:spPr/>
        <p:txBody>
          <a:bodyPr/>
          <a:lstStyle/>
          <a:p>
            <a:r>
              <a:rPr lang="de-DE" sz="1050" smtClean="0"/>
              <a:t>Handbuch Qualitätszirkel</a:t>
            </a:r>
            <a:endParaRPr lang="de-DE" sz="1050" dirty="0"/>
          </a:p>
        </p:txBody>
      </p:sp>
      <p:sp>
        <p:nvSpPr>
          <p:cNvPr id="6" name="Foliennummernplatzhalter 5"/>
          <p:cNvSpPr>
            <a:spLocks noGrp="1"/>
          </p:cNvSpPr>
          <p:nvPr>
            <p:ph type="sldNum" sz="quarter" idx="16"/>
          </p:nvPr>
        </p:nvSpPr>
        <p:spPr/>
        <p:txBody>
          <a:bodyPr/>
          <a:lstStyle/>
          <a:p>
            <a:r>
              <a:rPr lang="de-DE" dirty="0" smtClean="0"/>
              <a:t>Seite </a:t>
            </a:r>
            <a:fld id="{ADD7824D-2DCF-4DDA-BE8D-0B7ABA078092}" type="slidenum">
              <a:rPr lang="de-DE" smtClean="0"/>
              <a:pPr/>
              <a:t>8</a:t>
            </a:fld>
            <a:endParaRPr lang="de-DE" sz="1050" dirty="0"/>
          </a:p>
        </p:txBody>
      </p:sp>
      <p:pic>
        <p:nvPicPr>
          <p:cNvPr id="7" name="Picture 6" descr="I:\KBV-CorporateDesign-Office2010\Bildmaterial\Piktogramme\11 kbvpikto frau magenta.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03689" y="2135714"/>
            <a:ext cx="1920240" cy="2697480"/>
          </a:xfrm>
          <a:prstGeom prst="rect">
            <a:avLst/>
          </a:prstGeom>
          <a:solidFill>
            <a:srgbClr val="C30059"/>
          </a:solidFill>
          <a:extLst/>
        </p:spPr>
      </p:pic>
      <p:pic>
        <p:nvPicPr>
          <p:cNvPr id="8" name="Picture 2" descr="I:\KBV-CorporateDesign-Office2010\Bildmaterial\Piktogramme\13 kbvpikto mann magentajpg.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360389" y="2549453"/>
            <a:ext cx="1920240" cy="2697480"/>
          </a:xfrm>
          <a:prstGeom prst="rect">
            <a:avLst/>
          </a:prstGeom>
          <a:solidFill>
            <a:srgbClr val="C30059"/>
          </a:solidFill>
          <a:extLst/>
        </p:spPr>
      </p:pic>
      <p:pic>
        <p:nvPicPr>
          <p:cNvPr id="9" name="Picture 7" descr="I:\KBV-CorporateDesign-Office2010\Bildmaterial\Piktogramme\12 kbvpikto mann grau.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36859" y="1784987"/>
            <a:ext cx="1920240" cy="2697480"/>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4" descr="I:\KBV-CorporateDesign-Office2010\Bildmaterial\Piktogramme\10 kbvpikto frau grau.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440149" y="436247"/>
            <a:ext cx="1920240" cy="2697480"/>
          </a:xfrm>
          <a:prstGeom prst="rect">
            <a:avLst/>
          </a:prstGeom>
          <a:noFill/>
          <a:extLst>
            <a:ext uri="{909E8E84-426E-40DD-AFC4-6F175D3DCCD1}">
              <a14:hiddenFill xmlns:a14="http://schemas.microsoft.com/office/drawing/2010/main">
                <a:solidFill>
                  <a:srgbClr val="FFFFFF"/>
                </a:solidFill>
              </a14:hiddenFill>
            </a:ext>
          </a:extLst>
        </p:spPr>
      </p:pic>
      <p:sp>
        <p:nvSpPr>
          <p:cNvPr id="11" name="Rectangle 3"/>
          <p:cNvSpPr txBox="1">
            <a:spLocks noChangeArrowheads="1"/>
          </p:cNvSpPr>
          <p:nvPr/>
        </p:nvSpPr>
        <p:spPr>
          <a:xfrm>
            <a:off x="623897" y="4978268"/>
            <a:ext cx="11328400" cy="537330"/>
          </a:xfrm>
          <a:prstGeom prst="rect">
            <a:avLst/>
          </a:prstGeom>
        </p:spPr>
        <p:txBody>
          <a:bodyPr/>
          <a:lstStyle>
            <a:lvl1pPr marL="0" indent="0" algn="l" defTabSz="914400" rtl="0" eaLnBrk="1" latinLnBrk="0" hangingPunct="1">
              <a:lnSpc>
                <a:spcPct val="95000"/>
              </a:lnSpc>
              <a:spcBef>
                <a:spcPts val="2400"/>
              </a:spcBef>
              <a:buFont typeface="+mj-lt"/>
              <a:buNone/>
              <a:defRPr sz="2100" b="1" kern="1200">
                <a:solidFill>
                  <a:schemeClr val="accent1"/>
                </a:solidFill>
                <a:latin typeface="+mn-lt"/>
                <a:ea typeface="+mn-ea"/>
                <a:cs typeface="+mn-cs"/>
              </a:defRPr>
            </a:lvl1pPr>
            <a:lvl2pPr marL="0" indent="0" algn="l" defTabSz="914400" rtl="0" eaLnBrk="1" latinLnBrk="0" hangingPunct="1">
              <a:lnSpc>
                <a:spcPct val="95000"/>
              </a:lnSpc>
              <a:spcBef>
                <a:spcPts val="0"/>
              </a:spcBef>
              <a:buFont typeface="+mj-lt"/>
              <a:buNone/>
              <a:defRPr sz="2100" b="0" kern="1200">
                <a:solidFill>
                  <a:schemeClr val="accent1"/>
                </a:solidFill>
                <a:latin typeface="+mn-lt"/>
                <a:ea typeface="+mn-ea"/>
                <a:cs typeface="+mn-cs"/>
              </a:defRPr>
            </a:lvl2pPr>
            <a:lvl3pPr marL="216000" indent="-216000" algn="l" defTabSz="914400" rtl="0" eaLnBrk="1" latinLnBrk="0" hangingPunct="1">
              <a:lnSpc>
                <a:spcPct val="95000"/>
              </a:lnSpc>
              <a:spcBef>
                <a:spcPts val="0"/>
              </a:spcBef>
              <a:buClr>
                <a:schemeClr val="accent2"/>
              </a:buClr>
              <a:buFont typeface="Calibri" panose="020F0502020204030204" pitchFamily="34" charset="0"/>
              <a:buChar char="›"/>
              <a:defRPr sz="2100" b="0" kern="1200">
                <a:solidFill>
                  <a:schemeClr val="accent1"/>
                </a:solidFill>
                <a:latin typeface="+mn-lt"/>
                <a:ea typeface="+mn-ea"/>
                <a:cs typeface="+mn-cs"/>
              </a:defRPr>
            </a:lvl3pPr>
            <a:lvl4pPr marL="432000" indent="-216000" algn="l" defTabSz="914400" rtl="0" eaLnBrk="1" latinLnBrk="0" hangingPunct="1">
              <a:lnSpc>
                <a:spcPct val="95000"/>
              </a:lnSpc>
              <a:spcBef>
                <a:spcPts val="0"/>
              </a:spcBef>
              <a:buClr>
                <a:schemeClr val="accent1"/>
              </a:buClr>
              <a:buFont typeface="Calibri" panose="020F0502020204030204" pitchFamily="34" charset="0"/>
              <a:buChar char="›"/>
              <a:defRPr sz="2100" b="0" kern="1200">
                <a:solidFill>
                  <a:schemeClr val="accent1"/>
                </a:solidFill>
                <a:latin typeface="+mn-lt"/>
                <a:ea typeface="+mn-ea"/>
                <a:cs typeface="+mn-cs"/>
              </a:defRPr>
            </a:lvl4pPr>
            <a:lvl5pPr marL="684000" indent="-180000" algn="l" defTabSz="914400" rtl="0" eaLnBrk="1" latinLnBrk="0" hangingPunct="1">
              <a:lnSpc>
                <a:spcPct val="95000"/>
              </a:lnSpc>
              <a:spcBef>
                <a:spcPts val="0"/>
              </a:spcBef>
              <a:buClr>
                <a:schemeClr val="accent2"/>
              </a:buClr>
              <a:buSzPct val="90000"/>
              <a:buFont typeface="Calibri" panose="020F0502020204030204" pitchFamily="34" charset="0"/>
              <a:buChar char="▪"/>
              <a:defRPr sz="1800" b="0" kern="1200">
                <a:solidFill>
                  <a:schemeClr val="accent1"/>
                </a:solidFill>
                <a:latin typeface="+mn-lt"/>
                <a:ea typeface="+mn-ea"/>
                <a:cs typeface="+mn-cs"/>
              </a:defRPr>
            </a:lvl5pPr>
            <a:lvl6pPr marL="900000" indent="-180000" algn="l" defTabSz="914400" rtl="0" eaLnBrk="1" latinLnBrk="0" hangingPunct="1">
              <a:lnSpc>
                <a:spcPct val="95000"/>
              </a:lnSpc>
              <a:spcBef>
                <a:spcPts val="0"/>
              </a:spcBef>
              <a:buClr>
                <a:schemeClr val="accent1"/>
              </a:buClr>
              <a:buSzPct val="90000"/>
              <a:buFont typeface="Calibri" pitchFamily="34" charset="0"/>
              <a:buChar char="▪"/>
              <a:defRPr sz="1800" b="0" kern="1200">
                <a:solidFill>
                  <a:schemeClr val="accent1"/>
                </a:solidFill>
                <a:latin typeface="+mn-lt"/>
                <a:ea typeface="+mn-ea"/>
                <a:cs typeface="+mn-cs"/>
              </a:defRPr>
            </a:lvl6pPr>
            <a:lvl7pPr marL="900000" indent="-180000" algn="l" defTabSz="914400" rtl="0" eaLnBrk="1" latinLnBrk="0" hangingPunct="1">
              <a:lnSpc>
                <a:spcPct val="95000"/>
              </a:lnSpc>
              <a:spcBef>
                <a:spcPts val="0"/>
              </a:spcBef>
              <a:buClr>
                <a:schemeClr val="accent1"/>
              </a:buClr>
              <a:buFont typeface="Calibri" pitchFamily="34" charset="0"/>
              <a:buChar char="▪"/>
              <a:defRPr sz="1800" b="0" kern="1200">
                <a:solidFill>
                  <a:schemeClr val="accent1"/>
                </a:solidFill>
                <a:latin typeface="+mn-lt"/>
                <a:ea typeface="+mn-ea"/>
                <a:cs typeface="+mn-cs"/>
              </a:defRPr>
            </a:lvl7pPr>
            <a:lvl8pPr marL="900000" indent="-180000" algn="l" defTabSz="914400" rtl="0" eaLnBrk="1" latinLnBrk="0" hangingPunct="1">
              <a:lnSpc>
                <a:spcPct val="95000"/>
              </a:lnSpc>
              <a:spcBef>
                <a:spcPts val="0"/>
              </a:spcBef>
              <a:buClr>
                <a:schemeClr val="accent1"/>
              </a:buClr>
              <a:buFont typeface="Calibri" pitchFamily="34" charset="0"/>
              <a:buChar char="▪"/>
              <a:defRPr sz="1800" b="0" kern="1200">
                <a:solidFill>
                  <a:schemeClr val="accent1"/>
                </a:solidFill>
                <a:latin typeface="+mn-lt"/>
                <a:ea typeface="+mn-ea"/>
                <a:cs typeface="+mn-cs"/>
              </a:defRPr>
            </a:lvl8pPr>
            <a:lvl9pPr marL="900000" indent="-180000" algn="l" defTabSz="914400" rtl="0" eaLnBrk="1" latinLnBrk="0" hangingPunct="1">
              <a:lnSpc>
                <a:spcPct val="95000"/>
              </a:lnSpc>
              <a:spcBef>
                <a:spcPts val="0"/>
              </a:spcBef>
              <a:buClr>
                <a:schemeClr val="accent1"/>
              </a:buClr>
              <a:buFont typeface="Calibri" pitchFamily="34" charset="0"/>
              <a:buChar char="▪"/>
              <a:defRPr sz="1800" b="0" kern="1200">
                <a:solidFill>
                  <a:schemeClr val="accent1"/>
                </a:solidFill>
                <a:latin typeface="+mn-lt"/>
                <a:ea typeface="+mn-ea"/>
                <a:cs typeface="+mn-cs"/>
              </a:defRPr>
            </a:lvl9pPr>
          </a:lstStyle>
          <a:p>
            <a:pPr>
              <a:buFont typeface="Wingdings" pitchFamily="2" charset="2"/>
              <a:buNone/>
            </a:pPr>
            <a:r>
              <a:rPr lang="de-DE" altLang="de-DE" dirty="0" smtClean="0"/>
              <a:t>Die Grundtypen sind nur ein stark vereinfachtes Arbeitsmodell! </a:t>
            </a:r>
          </a:p>
        </p:txBody>
      </p:sp>
      <p:sp>
        <p:nvSpPr>
          <p:cNvPr id="12" name="Rechteck 11"/>
          <p:cNvSpPr/>
          <p:nvPr/>
        </p:nvSpPr>
        <p:spPr>
          <a:xfrm>
            <a:off x="623897" y="5570190"/>
            <a:ext cx="11137237" cy="523220"/>
          </a:xfrm>
          <a:prstGeom prst="rect">
            <a:avLst/>
          </a:prstGeom>
        </p:spPr>
        <p:txBody>
          <a:bodyPr wrap="square">
            <a:spAutoFit/>
          </a:bodyPr>
          <a:lstStyle/>
          <a:p>
            <a:pPr>
              <a:defRPr/>
            </a:pPr>
            <a:r>
              <a:rPr lang="de-DE" altLang="de-DE" sz="1400" dirty="0">
                <a:solidFill>
                  <a:schemeClr val="accent1"/>
                </a:solidFill>
              </a:rPr>
              <a:t>[</a:t>
            </a:r>
            <a:r>
              <a:rPr lang="de-DE" altLang="de-DE" sz="1400" dirty="0" smtClean="0">
                <a:solidFill>
                  <a:schemeClr val="accent1"/>
                </a:solidFill>
              </a:rPr>
              <a:t>„Wer </a:t>
            </a:r>
            <a:r>
              <a:rPr lang="de-DE" altLang="de-DE" sz="1400" dirty="0">
                <a:solidFill>
                  <a:schemeClr val="accent1"/>
                </a:solidFill>
              </a:rPr>
              <a:t>sitzt denn da?“  - eine Kategorisierung der Patienten in vier Grundtypen, zwar stark </a:t>
            </a:r>
            <a:r>
              <a:rPr lang="de-DE" altLang="de-DE" sz="1400" dirty="0" smtClean="0">
                <a:solidFill>
                  <a:schemeClr val="accent1"/>
                </a:solidFill>
              </a:rPr>
              <a:t>vereinfacht, aber </a:t>
            </a:r>
            <a:r>
              <a:rPr lang="de-DE" altLang="de-DE" sz="1400" dirty="0">
                <a:solidFill>
                  <a:schemeClr val="accent1"/>
                </a:solidFill>
              </a:rPr>
              <a:t>handhabbar und auch erklärbar.  </a:t>
            </a:r>
            <a:r>
              <a:rPr lang="de-DE" altLang="de-DE" sz="1400" dirty="0" smtClean="0">
                <a:solidFill>
                  <a:schemeClr val="accent1"/>
                </a:solidFill>
              </a:rPr>
              <a:t/>
            </a:r>
            <a:br>
              <a:rPr lang="de-DE" altLang="de-DE" sz="1400" dirty="0" smtClean="0">
                <a:solidFill>
                  <a:schemeClr val="accent1"/>
                </a:solidFill>
              </a:rPr>
            </a:br>
            <a:r>
              <a:rPr lang="de-DE" altLang="de-DE" sz="1400" dirty="0" smtClean="0">
                <a:solidFill>
                  <a:schemeClr val="accent1"/>
                </a:solidFill>
              </a:rPr>
              <a:t>(</a:t>
            </a:r>
            <a:r>
              <a:rPr lang="de-DE" altLang="de-DE" sz="1400" dirty="0">
                <a:solidFill>
                  <a:schemeClr val="accent1"/>
                </a:solidFill>
              </a:rPr>
              <a:t>S.45 Emmerling/S.22 Tewes</a:t>
            </a:r>
            <a:r>
              <a:rPr lang="de-DE" altLang="de-DE" sz="1400" dirty="0" smtClean="0">
                <a:solidFill>
                  <a:schemeClr val="accent1"/>
                </a:solidFill>
              </a:rPr>
              <a:t>)]</a:t>
            </a:r>
            <a:endParaRPr lang="de-DE" altLang="de-DE" sz="1400" dirty="0">
              <a:solidFill>
                <a:schemeClr val="accent1"/>
              </a:solidFill>
            </a:endParaRPr>
          </a:p>
        </p:txBody>
      </p:sp>
    </p:spTree>
    <p:extLst>
      <p:ext uri="{BB962C8B-B14F-4D97-AF65-F5344CB8AC3E}">
        <p14:creationId xmlns:p14="http://schemas.microsoft.com/office/powerpoint/2010/main" val="411677146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Vertikaler Textplatzhalter 2"/>
          <p:cNvSpPr>
            <a:spLocks noGrp="1"/>
          </p:cNvSpPr>
          <p:nvPr>
            <p:ph type="body" orient="vert" idx="13"/>
          </p:nvPr>
        </p:nvSpPr>
        <p:spPr>
          <a:xfrm>
            <a:off x="10237783" y="0"/>
            <a:ext cx="1738211" cy="358305"/>
          </a:xfrm>
        </p:spPr>
        <p:txBody>
          <a:bodyPr/>
          <a:lstStyle/>
          <a:p>
            <a:r>
              <a:rPr lang="de-DE" dirty="0" smtClean="0"/>
              <a:t>Einführung</a:t>
            </a:r>
            <a:endParaRPr lang="de-DE" dirty="0"/>
          </a:p>
        </p:txBody>
      </p:sp>
      <p:sp>
        <p:nvSpPr>
          <p:cNvPr id="4" name="Datumsplatzhalter 3"/>
          <p:cNvSpPr>
            <a:spLocks noGrp="1"/>
          </p:cNvSpPr>
          <p:nvPr>
            <p:ph type="dt" sz="half" idx="14"/>
          </p:nvPr>
        </p:nvSpPr>
        <p:spPr/>
        <p:txBody>
          <a:bodyPr/>
          <a:lstStyle/>
          <a:p>
            <a:r>
              <a:rPr lang="de-DE" sz="1050" smtClean="0"/>
              <a:t>Modul: „Arzt-Patienten-Kommunikation“</a:t>
            </a:r>
            <a:endParaRPr lang="de-DE" sz="1050" dirty="0"/>
          </a:p>
        </p:txBody>
      </p:sp>
      <p:sp>
        <p:nvSpPr>
          <p:cNvPr id="5" name="Fußzeilenplatzhalter 4"/>
          <p:cNvSpPr>
            <a:spLocks noGrp="1"/>
          </p:cNvSpPr>
          <p:nvPr>
            <p:ph type="ftr" sz="quarter" idx="15"/>
          </p:nvPr>
        </p:nvSpPr>
        <p:spPr/>
        <p:txBody>
          <a:bodyPr/>
          <a:lstStyle/>
          <a:p>
            <a:r>
              <a:rPr lang="de-DE" sz="1050" smtClean="0"/>
              <a:t>Handbuch Qualitätszirkel</a:t>
            </a:r>
            <a:endParaRPr lang="de-DE" sz="1050" dirty="0"/>
          </a:p>
        </p:txBody>
      </p:sp>
      <p:sp>
        <p:nvSpPr>
          <p:cNvPr id="6" name="Foliennummernplatzhalter 5"/>
          <p:cNvSpPr>
            <a:spLocks noGrp="1"/>
          </p:cNvSpPr>
          <p:nvPr>
            <p:ph type="sldNum" sz="quarter" idx="16"/>
          </p:nvPr>
        </p:nvSpPr>
        <p:spPr/>
        <p:txBody>
          <a:bodyPr/>
          <a:lstStyle/>
          <a:p>
            <a:r>
              <a:rPr lang="de-DE" dirty="0" smtClean="0"/>
              <a:t>Seite </a:t>
            </a:r>
            <a:fld id="{ADD7824D-2DCF-4DDA-BE8D-0B7ABA078092}" type="slidenum">
              <a:rPr lang="de-DE" smtClean="0"/>
              <a:pPr/>
              <a:t>9</a:t>
            </a:fld>
            <a:endParaRPr lang="de-DE" sz="1050" dirty="0"/>
          </a:p>
        </p:txBody>
      </p:sp>
      <p:sp>
        <p:nvSpPr>
          <p:cNvPr id="7" name="Rectangle 6"/>
          <p:cNvSpPr>
            <a:spLocks noGrp="1" noChangeArrowheads="1"/>
          </p:cNvSpPr>
          <p:nvPr>
            <p:ph type="title"/>
          </p:nvPr>
        </p:nvSpPr>
        <p:spPr/>
        <p:txBody>
          <a:bodyPr/>
          <a:lstStyle/>
          <a:p>
            <a:r>
              <a:rPr lang="de-DE" altLang="de-DE" dirty="0" smtClean="0"/>
              <a:t>1. </a:t>
            </a:r>
            <a:r>
              <a:rPr lang="de-DE" altLang="de-DE" dirty="0" err="1" smtClean="0"/>
              <a:t>Dauertyp</a:t>
            </a:r>
            <a:r>
              <a:rPr lang="de-DE" altLang="de-DE" dirty="0" smtClean="0"/>
              <a:t> </a:t>
            </a:r>
            <a:br>
              <a:rPr lang="de-DE" altLang="de-DE" dirty="0" smtClean="0"/>
            </a:br>
            <a:r>
              <a:rPr lang="de-DE" altLang="de-DE" dirty="0" smtClean="0"/>
              <a:t>(zwanghafte Grundstruktur)</a:t>
            </a:r>
          </a:p>
        </p:txBody>
      </p:sp>
      <p:pic>
        <p:nvPicPr>
          <p:cNvPr id="8" name="Picture 5" descr="I:\KBV-CorporateDesign-Office2010\Bildmaterial\Piktogramme\13 kbvpikto mann magentajpg.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0567" y="2169272"/>
            <a:ext cx="1920240" cy="2697480"/>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5" descr="I:\KBV-CorporateDesign-Office2010\Bildmaterial\Piktogramme\13 kbvpikto mann magentajpg.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12695" y="2173066"/>
            <a:ext cx="1920240" cy="2697480"/>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5" descr="I:\KBV-CorporateDesign-Office2010\Bildmaterial\Piktogramme\13 kbvpikto mann magentajpg.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41055" y="2171526"/>
            <a:ext cx="1920240" cy="2697480"/>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5" descr="I:\KBV-CorporateDesign-Office2010\Bildmaterial\Piktogramme\13 kbvpikto mann magentajpg.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90467" y="2171526"/>
            <a:ext cx="1920240" cy="2697480"/>
          </a:xfrm>
          <a:prstGeom prst="rect">
            <a:avLst/>
          </a:prstGeom>
          <a:noFill/>
          <a:extLst>
            <a:ext uri="{909E8E84-426E-40DD-AFC4-6F175D3DCCD1}">
              <a14:hiddenFill xmlns:a14="http://schemas.microsoft.com/office/drawing/2010/main">
                <a:solidFill>
                  <a:srgbClr val="FFFFFF"/>
                </a:solidFill>
              </a14:hiddenFill>
            </a:ext>
          </a:extLst>
        </p:spPr>
      </p:pic>
      <p:sp>
        <p:nvSpPr>
          <p:cNvPr id="12" name="Rectangle 5"/>
          <p:cNvSpPr txBox="1">
            <a:spLocks noChangeArrowheads="1"/>
          </p:cNvSpPr>
          <p:nvPr/>
        </p:nvSpPr>
        <p:spPr>
          <a:xfrm>
            <a:off x="6264322" y="2693047"/>
            <a:ext cx="5609230" cy="750888"/>
          </a:xfrm>
          <a:prstGeom prst="rect">
            <a:avLst/>
          </a:prstGeom>
        </p:spPr>
        <p:txBody>
          <a:bodyPr/>
          <a:lstStyle>
            <a:lvl1pPr marL="0" indent="0" algn="l" defTabSz="914400" rtl="0" eaLnBrk="1" latinLnBrk="0" hangingPunct="1">
              <a:lnSpc>
                <a:spcPct val="95000"/>
              </a:lnSpc>
              <a:spcBef>
                <a:spcPts val="2400"/>
              </a:spcBef>
              <a:buFont typeface="+mj-lt"/>
              <a:buNone/>
              <a:defRPr sz="2100" b="1" kern="1200">
                <a:solidFill>
                  <a:schemeClr val="accent1"/>
                </a:solidFill>
                <a:latin typeface="+mn-lt"/>
                <a:ea typeface="+mn-ea"/>
                <a:cs typeface="+mn-cs"/>
              </a:defRPr>
            </a:lvl1pPr>
            <a:lvl2pPr marL="0" indent="0" algn="l" defTabSz="914400" rtl="0" eaLnBrk="1" latinLnBrk="0" hangingPunct="1">
              <a:lnSpc>
                <a:spcPct val="95000"/>
              </a:lnSpc>
              <a:spcBef>
                <a:spcPts val="0"/>
              </a:spcBef>
              <a:buFont typeface="+mj-lt"/>
              <a:buNone/>
              <a:defRPr sz="2100" b="0" kern="1200">
                <a:solidFill>
                  <a:schemeClr val="accent1"/>
                </a:solidFill>
                <a:latin typeface="+mn-lt"/>
                <a:ea typeface="+mn-ea"/>
                <a:cs typeface="+mn-cs"/>
              </a:defRPr>
            </a:lvl2pPr>
            <a:lvl3pPr marL="216000" indent="-216000" algn="l" defTabSz="914400" rtl="0" eaLnBrk="1" latinLnBrk="0" hangingPunct="1">
              <a:lnSpc>
                <a:spcPct val="95000"/>
              </a:lnSpc>
              <a:spcBef>
                <a:spcPts val="0"/>
              </a:spcBef>
              <a:buClr>
                <a:schemeClr val="accent2"/>
              </a:buClr>
              <a:buFont typeface="Calibri" panose="020F0502020204030204" pitchFamily="34" charset="0"/>
              <a:buChar char="›"/>
              <a:defRPr sz="2100" b="0" kern="1200">
                <a:solidFill>
                  <a:schemeClr val="accent1"/>
                </a:solidFill>
                <a:latin typeface="+mn-lt"/>
                <a:ea typeface="+mn-ea"/>
                <a:cs typeface="+mn-cs"/>
              </a:defRPr>
            </a:lvl3pPr>
            <a:lvl4pPr marL="432000" indent="-216000" algn="l" defTabSz="914400" rtl="0" eaLnBrk="1" latinLnBrk="0" hangingPunct="1">
              <a:lnSpc>
                <a:spcPct val="95000"/>
              </a:lnSpc>
              <a:spcBef>
                <a:spcPts val="0"/>
              </a:spcBef>
              <a:buClr>
                <a:schemeClr val="accent1"/>
              </a:buClr>
              <a:buFont typeface="Calibri" panose="020F0502020204030204" pitchFamily="34" charset="0"/>
              <a:buChar char="›"/>
              <a:defRPr sz="2100" b="0" kern="1200">
                <a:solidFill>
                  <a:schemeClr val="accent1"/>
                </a:solidFill>
                <a:latin typeface="+mn-lt"/>
                <a:ea typeface="+mn-ea"/>
                <a:cs typeface="+mn-cs"/>
              </a:defRPr>
            </a:lvl4pPr>
            <a:lvl5pPr marL="684000" indent="-180000" algn="l" defTabSz="914400" rtl="0" eaLnBrk="1" latinLnBrk="0" hangingPunct="1">
              <a:lnSpc>
                <a:spcPct val="95000"/>
              </a:lnSpc>
              <a:spcBef>
                <a:spcPts val="0"/>
              </a:spcBef>
              <a:buClr>
                <a:schemeClr val="accent2"/>
              </a:buClr>
              <a:buSzPct val="90000"/>
              <a:buFont typeface="Calibri" panose="020F0502020204030204" pitchFamily="34" charset="0"/>
              <a:buChar char="▪"/>
              <a:defRPr sz="1800" b="0" kern="1200">
                <a:solidFill>
                  <a:schemeClr val="accent1"/>
                </a:solidFill>
                <a:latin typeface="+mn-lt"/>
                <a:ea typeface="+mn-ea"/>
                <a:cs typeface="+mn-cs"/>
              </a:defRPr>
            </a:lvl5pPr>
            <a:lvl6pPr marL="900000" indent="-180000" algn="l" defTabSz="914400" rtl="0" eaLnBrk="1" latinLnBrk="0" hangingPunct="1">
              <a:lnSpc>
                <a:spcPct val="95000"/>
              </a:lnSpc>
              <a:spcBef>
                <a:spcPts val="0"/>
              </a:spcBef>
              <a:buClr>
                <a:schemeClr val="accent1"/>
              </a:buClr>
              <a:buSzPct val="90000"/>
              <a:buFont typeface="Calibri" pitchFamily="34" charset="0"/>
              <a:buChar char="▪"/>
              <a:defRPr sz="1800" b="0" kern="1200">
                <a:solidFill>
                  <a:schemeClr val="accent1"/>
                </a:solidFill>
                <a:latin typeface="+mn-lt"/>
                <a:ea typeface="+mn-ea"/>
                <a:cs typeface="+mn-cs"/>
              </a:defRPr>
            </a:lvl6pPr>
            <a:lvl7pPr marL="900000" indent="-180000" algn="l" defTabSz="914400" rtl="0" eaLnBrk="1" latinLnBrk="0" hangingPunct="1">
              <a:lnSpc>
                <a:spcPct val="95000"/>
              </a:lnSpc>
              <a:spcBef>
                <a:spcPts val="0"/>
              </a:spcBef>
              <a:buClr>
                <a:schemeClr val="accent1"/>
              </a:buClr>
              <a:buFont typeface="Calibri" pitchFamily="34" charset="0"/>
              <a:buChar char="▪"/>
              <a:defRPr sz="1800" b="0" kern="1200">
                <a:solidFill>
                  <a:schemeClr val="accent1"/>
                </a:solidFill>
                <a:latin typeface="+mn-lt"/>
                <a:ea typeface="+mn-ea"/>
                <a:cs typeface="+mn-cs"/>
              </a:defRPr>
            </a:lvl7pPr>
            <a:lvl8pPr marL="900000" indent="-180000" algn="l" defTabSz="914400" rtl="0" eaLnBrk="1" latinLnBrk="0" hangingPunct="1">
              <a:lnSpc>
                <a:spcPct val="95000"/>
              </a:lnSpc>
              <a:spcBef>
                <a:spcPts val="0"/>
              </a:spcBef>
              <a:buClr>
                <a:schemeClr val="accent1"/>
              </a:buClr>
              <a:buFont typeface="Calibri" pitchFamily="34" charset="0"/>
              <a:buChar char="▪"/>
              <a:defRPr sz="1800" b="0" kern="1200">
                <a:solidFill>
                  <a:schemeClr val="accent1"/>
                </a:solidFill>
                <a:latin typeface="+mn-lt"/>
                <a:ea typeface="+mn-ea"/>
                <a:cs typeface="+mn-cs"/>
              </a:defRPr>
            </a:lvl8pPr>
            <a:lvl9pPr marL="900000" indent="-180000" algn="l" defTabSz="914400" rtl="0" eaLnBrk="1" latinLnBrk="0" hangingPunct="1">
              <a:lnSpc>
                <a:spcPct val="95000"/>
              </a:lnSpc>
              <a:spcBef>
                <a:spcPts val="0"/>
              </a:spcBef>
              <a:buClr>
                <a:schemeClr val="accent1"/>
              </a:buClr>
              <a:buFont typeface="Calibri" pitchFamily="34" charset="0"/>
              <a:buChar char="▪"/>
              <a:defRPr sz="1800" b="0" kern="1200">
                <a:solidFill>
                  <a:schemeClr val="accent1"/>
                </a:solidFill>
                <a:latin typeface="+mn-lt"/>
                <a:ea typeface="+mn-ea"/>
                <a:cs typeface="+mn-cs"/>
              </a:defRPr>
            </a:lvl9pPr>
          </a:lstStyle>
          <a:p>
            <a:r>
              <a:rPr lang="de-DE" altLang="de-DE" dirty="0" smtClean="0"/>
              <a:t>rationale, allwissentliche Haltung</a:t>
            </a:r>
          </a:p>
        </p:txBody>
      </p:sp>
      <p:sp>
        <p:nvSpPr>
          <p:cNvPr id="13" name="Rechteck 12"/>
          <p:cNvSpPr/>
          <p:nvPr/>
        </p:nvSpPr>
        <p:spPr>
          <a:xfrm>
            <a:off x="667013" y="4664653"/>
            <a:ext cx="11194617" cy="1477328"/>
          </a:xfrm>
          <a:prstGeom prst="rect">
            <a:avLst/>
          </a:prstGeom>
        </p:spPr>
        <p:txBody>
          <a:bodyPr wrap="square">
            <a:spAutoFit/>
          </a:bodyPr>
          <a:lstStyle/>
          <a:p>
            <a:r>
              <a:rPr lang="de-DE" altLang="de-DE" dirty="0">
                <a:solidFill>
                  <a:schemeClr val="accent1"/>
                </a:solidFill>
                <a:cs typeface="Arial" panose="020B0604020202020204" pitchFamily="34" charset="0"/>
              </a:rPr>
              <a:t>Für ihn ist Ordnung wichtig. Er kommt mit Sicherheit pünktlich und zuverlässig. Genauigkeit und Pflichtgefühl sind seine Maxime. Er ist derjenige, der mit einem Zettel kommt, auf dem er die Fragen vorbereitet hat und der alle Unterlagen mitbringt, erst einmal ausführlich seine Krankengeschichte zusammenfassend referiert und dabei kein Detail auslässt</a:t>
            </a:r>
            <a:r>
              <a:rPr lang="de-DE" altLang="de-DE" dirty="0" smtClean="0">
                <a:solidFill>
                  <a:schemeClr val="accent1"/>
                </a:solidFill>
                <a:cs typeface="Arial" panose="020B0604020202020204" pitchFamily="34" charset="0"/>
              </a:rPr>
              <a:t>. Hier </a:t>
            </a:r>
            <a:r>
              <a:rPr lang="de-DE" altLang="de-DE" dirty="0">
                <a:solidFill>
                  <a:schemeClr val="accent1"/>
                </a:solidFill>
                <a:cs typeface="Arial" panose="020B0604020202020204" pitchFamily="34" charset="0"/>
              </a:rPr>
              <a:t>bedeutet eine gute Kommunikation, dass der Arzt verlässlich ist, korrekt informiert, transparent aufklärt und Zusagen eingehalten werden</a:t>
            </a:r>
            <a:r>
              <a:rPr lang="de-DE" altLang="de-DE" dirty="0" smtClean="0">
                <a:solidFill>
                  <a:schemeClr val="accent1"/>
                </a:solidFill>
                <a:cs typeface="Arial" panose="020B0604020202020204" pitchFamily="34" charset="0"/>
              </a:rPr>
              <a:t>. </a:t>
            </a:r>
            <a:r>
              <a:rPr lang="de-DE" altLang="de-DE" sz="1400" dirty="0" smtClean="0">
                <a:solidFill>
                  <a:schemeClr val="accent1"/>
                </a:solidFill>
                <a:cs typeface="Arial" panose="020B0604020202020204" pitchFamily="34" charset="0"/>
              </a:rPr>
              <a:t>(</a:t>
            </a:r>
            <a:r>
              <a:rPr lang="de-DE" sz="1400" dirty="0" smtClean="0">
                <a:solidFill>
                  <a:schemeClr val="accent1"/>
                </a:solidFill>
              </a:rPr>
              <a:t>Virginia </a:t>
            </a:r>
            <a:r>
              <a:rPr lang="de-DE" sz="1400" dirty="0" err="1">
                <a:solidFill>
                  <a:schemeClr val="accent1"/>
                </a:solidFill>
              </a:rPr>
              <a:t>Satir</a:t>
            </a:r>
            <a:r>
              <a:rPr lang="de-DE" sz="1400" dirty="0">
                <a:solidFill>
                  <a:schemeClr val="accent1"/>
                </a:solidFill>
              </a:rPr>
              <a:t>: Die vier </a:t>
            </a:r>
            <a:r>
              <a:rPr lang="de-DE" sz="1400" dirty="0" err="1">
                <a:solidFill>
                  <a:schemeClr val="accent1"/>
                </a:solidFill>
              </a:rPr>
              <a:t>Satir</a:t>
            </a:r>
            <a:r>
              <a:rPr lang="de-DE" sz="1400" dirty="0">
                <a:solidFill>
                  <a:schemeClr val="accent1"/>
                </a:solidFill>
              </a:rPr>
              <a:t> </a:t>
            </a:r>
            <a:r>
              <a:rPr lang="de-DE" sz="1400" dirty="0" smtClean="0">
                <a:solidFill>
                  <a:schemeClr val="accent1"/>
                </a:solidFill>
              </a:rPr>
              <a:t>Typen</a:t>
            </a:r>
            <a:r>
              <a:rPr lang="de-DE" altLang="de-DE" sz="1400" dirty="0" smtClean="0">
                <a:solidFill>
                  <a:schemeClr val="accent1"/>
                </a:solidFill>
                <a:cs typeface="Arial" panose="020B0604020202020204" pitchFamily="34" charset="0"/>
              </a:rPr>
              <a:t>)</a:t>
            </a:r>
            <a:endParaRPr lang="de-DE" altLang="de-DE" sz="1400" dirty="0">
              <a:solidFill>
                <a:schemeClr val="accent1"/>
              </a:solidFill>
              <a:cs typeface="Arial" panose="020B0604020202020204" pitchFamily="34" charset="0"/>
            </a:endParaRPr>
          </a:p>
        </p:txBody>
      </p:sp>
    </p:spTree>
    <p:extLst>
      <p:ext uri="{BB962C8B-B14F-4D97-AF65-F5344CB8AC3E}">
        <p14:creationId xmlns:p14="http://schemas.microsoft.com/office/powerpoint/2010/main" val="3862356617"/>
      </p:ext>
    </p:extLst>
  </p:cSld>
  <p:clrMapOvr>
    <a:masterClrMapping/>
  </p:clrMapOvr>
  <p:timing>
    <p:tnLst>
      <p:par>
        <p:cTn id="1" dur="indefinite" restart="never" nodeType="tmRoot"/>
      </p:par>
    </p:tnLst>
  </p:timing>
</p:sld>
</file>

<file path=ppt/theme/theme1.xml><?xml version="1.0" encoding="utf-8"?>
<a:theme xmlns:a="http://schemas.openxmlformats.org/drawingml/2006/main" name="blank">
  <a:themeElements>
    <a:clrScheme name="KBV PPT">
      <a:dk1>
        <a:sysClr val="windowText" lastClr="000000"/>
      </a:dk1>
      <a:lt1>
        <a:sysClr val="window" lastClr="FFFFFF"/>
      </a:lt1>
      <a:dk2>
        <a:srgbClr val="C3CED3"/>
      </a:dk2>
      <a:lt2>
        <a:srgbClr val="84013A"/>
      </a:lt2>
      <a:accent1>
        <a:srgbClr val="385C6B"/>
      </a:accent1>
      <a:accent2>
        <a:srgbClr val="C30059"/>
      </a:accent2>
      <a:accent3>
        <a:srgbClr val="E83378"/>
      </a:accent3>
      <a:accent4>
        <a:srgbClr val="5372AB"/>
      </a:accent4>
      <a:accent5>
        <a:srgbClr val="239398"/>
      </a:accent5>
      <a:accent6>
        <a:srgbClr val="65B041"/>
      </a:accent6>
      <a:hlink>
        <a:srgbClr val="000000"/>
      </a:hlink>
      <a:folHlink>
        <a:srgbClr val="000000"/>
      </a:folHlink>
    </a:clrScheme>
    <a:fontScheme name="KBV">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1"/>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PPT_KBV_02a.potx" id="{DA33E809-33A7-485A-A819-DE7675F8BC06}" vid="{017CA3D0-19F4-471A-83E3-8540BE927EBB}"/>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KBV PPT">
    <a:dk1>
      <a:sysClr val="windowText" lastClr="000000"/>
    </a:dk1>
    <a:lt1>
      <a:sysClr val="window" lastClr="FFFFFF"/>
    </a:lt1>
    <a:dk2>
      <a:srgbClr val="C3CED3"/>
    </a:dk2>
    <a:lt2>
      <a:srgbClr val="84013A"/>
    </a:lt2>
    <a:accent1>
      <a:srgbClr val="385C6B"/>
    </a:accent1>
    <a:accent2>
      <a:srgbClr val="C30059"/>
    </a:accent2>
    <a:accent3>
      <a:srgbClr val="E83378"/>
    </a:accent3>
    <a:accent4>
      <a:srgbClr val="5372AB"/>
    </a:accent4>
    <a:accent5>
      <a:srgbClr val="239398"/>
    </a:accent5>
    <a:accent6>
      <a:srgbClr val="65B041"/>
    </a:accent6>
    <a:hlink>
      <a:srgbClr val="000000"/>
    </a:hlink>
    <a:folHlink>
      <a:srgbClr val="000000"/>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10.xml.rels><?xml version="1.0" encoding="UTF-8" standalone="yes"?>
<Relationships xmlns="http://schemas.openxmlformats.org/package/2006/relationships"><Relationship Id="rId1" Type="http://schemas.openxmlformats.org/officeDocument/2006/relationships/customXmlProps" Target="itemProps10.xml"/></Relationships>
</file>

<file path=customXml/_rels/item11.xml.rels><?xml version="1.0" encoding="UTF-8" standalone="yes"?>
<Relationships xmlns="http://schemas.openxmlformats.org/package/2006/relationships"><Relationship Id="rId1" Type="http://schemas.openxmlformats.org/officeDocument/2006/relationships/customXmlProps" Target="itemProps11.xml"/></Relationships>
</file>

<file path=customXml/_rels/item12.xml.rels><?xml version="1.0" encoding="UTF-8" standalone="yes"?>
<Relationships xmlns="http://schemas.openxmlformats.org/package/2006/relationships"><Relationship Id="rId1" Type="http://schemas.openxmlformats.org/officeDocument/2006/relationships/customXmlProps" Target="itemProps12.xml"/></Relationships>
</file>

<file path=customXml/_rels/item13.xml.rels><?xml version="1.0" encoding="UTF-8" standalone="yes"?>
<Relationships xmlns="http://schemas.openxmlformats.org/package/2006/relationships"><Relationship Id="rId1" Type="http://schemas.openxmlformats.org/officeDocument/2006/relationships/customXmlProps" Target="itemProps13.xml"/></Relationships>
</file>

<file path=customXml/_rels/item14.xml.rels><?xml version="1.0" encoding="UTF-8" standalone="yes"?>
<Relationships xmlns="http://schemas.openxmlformats.org/package/2006/relationships"><Relationship Id="rId1" Type="http://schemas.openxmlformats.org/officeDocument/2006/relationships/customXmlProps" Target="itemProps14.xml"/></Relationships>
</file>

<file path=customXml/_rels/item15.xml.rels><?xml version="1.0" encoding="UTF-8" standalone="yes"?>
<Relationships xmlns="http://schemas.openxmlformats.org/package/2006/relationships"><Relationship Id="rId1" Type="http://schemas.openxmlformats.org/officeDocument/2006/relationships/customXmlProps" Target="itemProps15.xml"/></Relationships>
</file>

<file path=customXml/_rels/item16.xml.rels><?xml version="1.0" encoding="UTF-8" standalone="yes"?>
<Relationships xmlns="http://schemas.openxmlformats.org/package/2006/relationships"><Relationship Id="rId1" Type="http://schemas.openxmlformats.org/officeDocument/2006/relationships/customXmlProps" Target="itemProps16.xml"/></Relationships>
</file>

<file path=customXml/_rels/item17.xml.rels><?xml version="1.0" encoding="UTF-8" standalone="yes"?>
<Relationships xmlns="http://schemas.openxmlformats.org/package/2006/relationships"><Relationship Id="rId1" Type="http://schemas.openxmlformats.org/officeDocument/2006/relationships/customXmlProps" Target="itemProps17.xml"/></Relationships>
</file>

<file path=customXml/_rels/item18.xml.rels><?xml version="1.0" encoding="UTF-8" standalone="yes"?>
<Relationships xmlns="http://schemas.openxmlformats.org/package/2006/relationships"><Relationship Id="rId1" Type="http://schemas.openxmlformats.org/officeDocument/2006/relationships/customXmlProps" Target="itemProps18.xml"/></Relationships>
</file>

<file path=customXml/_rels/item19.xml.rels><?xml version="1.0" encoding="UTF-8" standalone="yes"?>
<Relationships xmlns="http://schemas.openxmlformats.org/package/2006/relationships"><Relationship Id="rId1" Type="http://schemas.openxmlformats.org/officeDocument/2006/relationships/customXmlProps" Target="itemProps19.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20.xml.rels><?xml version="1.0" encoding="UTF-8" standalone="yes"?>
<Relationships xmlns="http://schemas.openxmlformats.org/package/2006/relationships"><Relationship Id="rId1" Type="http://schemas.openxmlformats.org/officeDocument/2006/relationships/customXmlProps" Target="itemProps20.xml"/></Relationships>
</file>

<file path=customXml/_rels/item21.xml.rels><?xml version="1.0" encoding="UTF-8" standalone="yes"?>
<Relationships xmlns="http://schemas.openxmlformats.org/package/2006/relationships"><Relationship Id="rId1" Type="http://schemas.openxmlformats.org/officeDocument/2006/relationships/customXmlProps" Target="itemProps21.xml"/></Relationships>
</file>

<file path=customXml/_rels/item22.xml.rels><?xml version="1.0" encoding="UTF-8" standalone="yes"?>
<Relationships xmlns="http://schemas.openxmlformats.org/package/2006/relationships"><Relationship Id="rId1" Type="http://schemas.openxmlformats.org/officeDocument/2006/relationships/customXmlProps" Target="itemProps22.xml"/></Relationships>
</file>

<file path=customXml/_rels/item23.xml.rels><?xml version="1.0" encoding="UTF-8" standalone="yes"?>
<Relationships xmlns="http://schemas.openxmlformats.org/package/2006/relationships"><Relationship Id="rId1" Type="http://schemas.openxmlformats.org/officeDocument/2006/relationships/customXmlProps" Target="itemProps23.xml"/></Relationships>
</file>

<file path=customXml/_rels/item24.xml.rels><?xml version="1.0" encoding="UTF-8" standalone="yes"?>
<Relationships xmlns="http://schemas.openxmlformats.org/package/2006/relationships"><Relationship Id="rId1" Type="http://schemas.openxmlformats.org/officeDocument/2006/relationships/customXmlProps" Target="itemProps24.xml"/></Relationships>
</file>

<file path=customXml/_rels/item25.xml.rels><?xml version="1.0" encoding="UTF-8" standalone="yes"?>
<Relationships xmlns="http://schemas.openxmlformats.org/package/2006/relationships"><Relationship Id="rId1" Type="http://schemas.openxmlformats.org/officeDocument/2006/relationships/customXmlProps" Target="itemProps25.xml"/></Relationships>
</file>

<file path=customXml/_rels/item26.xml.rels><?xml version="1.0" encoding="UTF-8" standalone="yes"?>
<Relationships xmlns="http://schemas.openxmlformats.org/package/2006/relationships"><Relationship Id="rId1" Type="http://schemas.openxmlformats.org/officeDocument/2006/relationships/customXmlProps" Target="itemProps26.xml"/></Relationships>
</file>

<file path=customXml/_rels/item27.xml.rels><?xml version="1.0" encoding="UTF-8" standalone="yes"?>
<Relationships xmlns="http://schemas.openxmlformats.org/package/2006/relationships"><Relationship Id="rId1" Type="http://schemas.openxmlformats.org/officeDocument/2006/relationships/customXmlProps" Target="itemProps27.xml"/></Relationships>
</file>

<file path=customXml/_rels/item28.xml.rels><?xml version="1.0" encoding="UTF-8" standalone="yes"?>
<Relationships xmlns="http://schemas.openxmlformats.org/package/2006/relationships"><Relationship Id="rId1" Type="http://schemas.openxmlformats.org/officeDocument/2006/relationships/customXmlProps" Target="itemProps28.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_rels/item6.xml.rels><?xml version="1.0" encoding="UTF-8" standalone="yes"?>
<Relationships xmlns="http://schemas.openxmlformats.org/package/2006/relationships"><Relationship Id="rId1" Type="http://schemas.openxmlformats.org/officeDocument/2006/relationships/customXmlProps" Target="itemProps6.xml"/></Relationships>
</file>

<file path=customXml/_rels/item7.xml.rels><?xml version="1.0" encoding="UTF-8" standalone="yes"?>
<Relationships xmlns="http://schemas.openxmlformats.org/package/2006/relationships"><Relationship Id="rId1" Type="http://schemas.openxmlformats.org/officeDocument/2006/relationships/customXmlProps" Target="itemProps7.xml"/></Relationships>
</file>

<file path=customXml/_rels/item8.xml.rels><?xml version="1.0" encoding="UTF-8" standalone="yes"?>
<Relationships xmlns="http://schemas.openxmlformats.org/package/2006/relationships"><Relationship Id="rId1" Type="http://schemas.openxmlformats.org/officeDocument/2006/relationships/customXmlProps" Target="itemProps8.xml"/></Relationships>
</file>

<file path=customXml/_rels/item9.xml.rels><?xml version="1.0" encoding="UTF-8" standalone="yes"?>
<Relationships xmlns="http://schemas.openxmlformats.org/package/2006/relationships"><Relationship Id="rId1" Type="http://schemas.openxmlformats.org/officeDocument/2006/relationships/customXmlProps" Target="itemProps9.xml"/></Relationships>
</file>

<file path=customXml/item1.xml><?xml version="1.0" encoding="utf-8"?>
<NovaPath_docPath>G:\VQ\02 Abt QM-QZ-PS\02_QZ\27 Modul Arzt-Pat-Komm 2020\Modul_Arzt-Patienten-Kommunikation.pptx</NovaPath_docPath>
</file>

<file path=customXml/item10.xml><?xml version="1.0" encoding="utf-8"?>
<nXeGKudETKPeaCNGFh5i5IeuWeXv6XDtePDOrtUSOqWwmvYa7PTRiLQvIZkriN4zFxEJfkpx7yiWurrFRQTw>wET7z3APVwWLb5suGR4vTrhDRZJozxrRzOAhwYFpvHz9eQHoa02Xka3de7sjEXtf</nXeGKudETKPeaCNGFh5i5IeuWeXv6XDtePDOrtUSOqWwmvYa7PTRiLQvIZkriN4zFxEJfkpx7yiWurrFRQTw>
</file>

<file path=customXml/item11.xml><?xml version="1.0" encoding="utf-8"?>
<NovaPath_DocumentType>0</NovaPath_DocumentType>
</file>

<file path=customXml/item12.xml><?xml version="1.0" encoding="utf-8"?>
<nXeGKudETKPeaCNGFh5i7KB6PCgefevITs3IW5zvHkDTq2cPPZVDzitehfVaR>xXOERgJrn4wgiPpGYa05bg==</nXeGKudETKPeaCNGFh5i7KB6PCgefevITs3IW5zvHkDTq2cPPZVDzitehfVaR>
</file>

<file path=customXml/item13.xml><?xml version="1.0" encoding="utf-8"?>
<NovaPath_tenantID>9DCB34AE-E0A9-4144-BA74-8A1BCA5AC9A5</NovaPath_tenantID>
</file>

<file path=customXml/item14.xml><?xml version="1.0" encoding="utf-8"?>
<nXeGKudETKPeaCNGFh5iKXsadLDxTRe0xbrxgS3asWaSdlBY0sLX5pYu7jLmo>PuHLcbmjKLgFtJQwvqW1GdTmHlNFzFGC1cWK9gPNG1c5ncSow0/56HT7+qfVTYtAEB7HLIX7yoUeCqOuwANeWu8CxpyrVuJ2cldDTRjGKeg=</nXeGKudETKPeaCNGFh5iKXsadLDxTRe0xbrxgS3asWaSdlBY0sLX5pYu7jLmo>
</file>

<file path=customXml/item15.xml><?xml version="1.0" encoding="utf-8"?>
<NovaPath_docIDOld>I2XC721HQFUJBTC0C6G68VM5LY</NovaPath_docIDOld>
</file>

<file path=customXml/item16.xml><?xml version="1.0" encoding="utf-8"?>
<nXeGKudETKPeaCNGFh5i5JKJLOqxkMZWB6LsYfMaI9RtbpE1WkCpXazESWus5B>4F+zLB49n9/4qZV1+vy1drKb6aXxOha/ICTs8jt68y5BtnoVxZOBlrKQ4xR8ZFUCY9d2ZZ3AHkE+ljQHcgL0ng==</nXeGKudETKPeaCNGFh5i5JKJLOqxkMZWB6LsYfMaI9RtbpE1WkCpXazESWus5B>
</file>

<file path=customXml/item17.xml><?xml version="1.0" encoding="utf-8"?>
<NovaPath_versionInfo>5.1.0.13233</NovaPath_versionInfo>
</file>

<file path=customXml/item18.xml><?xml version="1.0" encoding="utf-8"?>
<nXeGKudETKPeaCNGFh5i8sltj09I1nJ8AlBUytNZ1Ehih9jnZMZtoeNI9UMZ5>zhhFcvadLHQ/CwvmgHA6WraYRSZtfHSAoCtkBwuwJBs=</nXeGKudETKPeaCNGFh5i8sltj09I1nJ8AlBUytNZ1Ehih9jnZMZtoeNI9UMZ5>
</file>

<file path=customXml/item19.xml><?xml version="1.0" encoding="utf-8"?>
<NovaPath_docOwner>TKlein-Reick</NovaPath_docOwner>
</file>

<file path=customXml/item2.xml><?xml version="1.0" encoding="utf-8"?>
<nXeGKudETKPeaCNGFh5i0BGlH9ci87cLWvMx3DlPzuAPh2gY9s703zKUS7uW>bG9u5hiVY2VyXsyeTg4HuDEYNu/O+0jwxkrdChrZAQA/56qaQSRk1juj7ZFub6gPMSbPiPvYja/suau3mX44UdVnWvUBvCDq9lVw+CEDM152otbjkqdkXqjqCsoSuh6p/fxc8PNE2q/55R8vtgcDwTUuvEe6rOXjThrFuCDeigdtJTrImvfHmUxnaLPb8D5m9cANWyEAPayWKdDpIPFMAgwtHRM+YDWjWYNMWGpIagBLyNq+sYgmps0kjwOBKSP3</nXeGKudETKPeaCNGFh5i0BGlH9ci87cLWvMx3DlPzuAPh2gY9s703zKUS7uW>
</file>

<file path=customXml/item20.xml><?xml version="1.0" encoding="utf-8"?>
<nXeGKudETKPeaCNGFh5i2aVdoOsLYjULCdH7T707tDyRRmguot4fEcJ2iD6f9>+MCXJwEOMy6lA4FJW8rHcMEwlQG5d9g/r1rG0TCHJDE=</nXeGKudETKPeaCNGFh5i2aVdoOsLYjULCdH7T707tDyRRmguot4fEcJ2iD6f9>
</file>

<file path=customXml/item21.xml><?xml version="1.0" encoding="utf-8"?>
<NovaPath_docClass>Öffentlich</NovaPath_docClass>
</file>

<file path=customXml/item22.xml><?xml version="1.0" encoding="utf-8"?>
<nXeGKudETKPeaCNGFh5ix5fP7fSWtl37NIroXmZyHIynb9qBde2n67FOJFV2>OB+yx8HZHQ9axHzCsxV+h2/qHVc3e8YVcd+ESYpLQZw=</nXeGKudETKPeaCNGFh5ix5fP7fSWtl37NIroXmZyHIynb9qBde2n67FOJFV2>
</file>

<file path=customXml/item23.xml><?xml version="1.0" encoding="utf-8"?>
<NovaPath_docClassID>6CA019EB8FF94A03814DB69A6FE59E88</NovaPath_docClassID>
</file>

<file path=customXml/item24.xml><?xml version="1.0" encoding="utf-8"?>
<nXeGKudETKPeaCNGFh5ix5fP7fSWtl37NIroXmYBQsS1cecqKZfGozr8W9iy>Wjz5uNH3UP3EsLHZlkwce+HAjdakvE7YrI/u5Rgln5g5WP9k+AjbGT71wyoUH2brRSbGCAG95ayEkd0Z87oX+J5TSctJaPXVlSvPg2Xp/TY=</nXeGKudETKPeaCNGFh5ix5fP7fSWtl37NIroXmYBQsS1cecqKZfGozr8W9iy>
</file>

<file path=customXml/item25.xml><?xml version="1.0" encoding="utf-8"?>
<NovaPath_docClassDate>10/05/2020 09:29:22</NovaPath_docClassDate>
</file>

<file path=customXml/item26.xml><?xml version="1.0" encoding="utf-8"?>
<nXeGKudETKPeaCNGFh5ix5fP7fSWtl37NIroXmZN38TajkfZeW3Vf6bvmNn8>QJfUc3xV0TBTF/mz0CHKkAUTH9nYqbwaEtn9UKApEDPI9rGw73RbOV/5gkhqbF72</nXeGKudETKPeaCNGFh5ix5fP7fSWtl37NIroXmZN38TajkfZeW3Vf6bvmNn8>
</file>

<file path=customXml/item27.xml><?xml version="1.0" encoding="utf-8"?>
<NovaPath_severityLevel>1000</NovaPath_severityLevel>
</file>

<file path=customXml/item28.xml><?xml version="1.0" encoding="utf-8"?>
<nXeGKudETKPeaCNGFh5iwUzzYZDrQrCHKPfejBusKNvQLcln0aiewszm1omL74>wt3k18vrF6nuIHnJw37BkQ==</nXeGKudETKPeaCNGFh5iwUzzYZDrQrCHKPfejBusKNvQLcln0aiewszm1omL74>
</file>

<file path=customXml/item3.xml><?xml version="1.0" encoding="utf-8"?>
<NovaPath_docName>Modul_Arzt-Patienten-Kommunikation.pptx</NovaPath_docName>
</file>

<file path=customXml/item4.xml><?xml version="1.0" encoding="utf-8"?>
<nXeGKudETKPeaCNGFh5i7cKyawAjgyQn9gyiebCxx1jD9eHXSWW9Lib2F1j9>2V8NUvYrLdPSsRn6tD3eSX0hZATSrOElcFzMH4D/Tu2QvhDo7cRrx2FOmMTPxSJx39izX3tgxmdYP1BwMq+vzczr0i3tvMvRxahAjZ2Qudk=</nXeGKudETKPeaCNGFh5i7cKyawAjgyQn9gyiebCxx1jD9eHXSWW9Lib2F1j9>
</file>

<file path=customXml/item5.xml><?xml version="1.0" encoding="utf-8"?>
<NovaPath_docID>WTFB6A5W9VAMSJBT92KPNLDF7A</NovaPath_docID>
</file>

<file path=customXml/item6.xml><?xml version="1.0" encoding="utf-8"?>
<nXeGKudETKPeaCNGFh5iTSI5UodjD94nh7U7VklxY>u558WWpjnI+as7K1G8+ZsQLoLVf2pgPRsH64VVGGunbpQyBzRsVd2+Ac32OfZd0buTn4vk0zlJF7JihpaYgp8Q==</nXeGKudETKPeaCNGFh5iTSI5UodjD94nh7U7VklxY>
</file>

<file path=customXml/item7.xml><?xml version="1.0" encoding="utf-8"?>
<NovaPath_docAuthor>iquasdorf</NovaPath_docAuthor>
</file>

<file path=customXml/item8.xml><?xml version="1.0" encoding="utf-8"?>
<nXeGKudETKPeaCNGFh5iyLk1gcWWJqTgFQk8wGFUmjFC0m6hdwbr2zDsrBNVqK>h/9lmK42vGLAY9VLsTiLfOkHiP9425NrdW7uYzhHzn0=</nXeGKudETKPeaCNGFh5iyLk1gcWWJqTgFQk8wGFUmjFC0m6hdwbr2zDsrBNVqK>
</file>

<file path=customXml/item9.xml><?xml version="1.0" encoding="utf-8"?>
<NovaPath_baseApplication>Microsoft PowerPoint</NovaPath_baseApplication>
</file>

<file path=customXml/itemProps1.xml><?xml version="1.0" encoding="utf-8"?>
<ds:datastoreItem xmlns:ds="http://schemas.openxmlformats.org/officeDocument/2006/customXml" ds:itemID="{99A64226-1997-48FE-9A3F-8765BBFBF9DD}">
  <ds:schemaRefs/>
</ds:datastoreItem>
</file>

<file path=customXml/itemProps10.xml><?xml version="1.0" encoding="utf-8"?>
<ds:datastoreItem xmlns:ds="http://schemas.openxmlformats.org/officeDocument/2006/customXml" ds:itemID="{D98421FF-3025-454A-8765-C9BEFC69B469}">
  <ds:schemaRefs/>
</ds:datastoreItem>
</file>

<file path=customXml/itemProps11.xml><?xml version="1.0" encoding="utf-8"?>
<ds:datastoreItem xmlns:ds="http://schemas.openxmlformats.org/officeDocument/2006/customXml" ds:itemID="{9C841655-457A-4F46-86AD-C940A055F73E}">
  <ds:schemaRefs/>
</ds:datastoreItem>
</file>

<file path=customXml/itemProps12.xml><?xml version="1.0" encoding="utf-8"?>
<ds:datastoreItem xmlns:ds="http://schemas.openxmlformats.org/officeDocument/2006/customXml" ds:itemID="{DA3DBEAF-4F43-4AEB-9122-9E74CA4B5ECB}">
  <ds:schemaRefs/>
</ds:datastoreItem>
</file>

<file path=customXml/itemProps13.xml><?xml version="1.0" encoding="utf-8"?>
<ds:datastoreItem xmlns:ds="http://schemas.openxmlformats.org/officeDocument/2006/customXml" ds:itemID="{816B1C1E-50FE-4710-BA1F-C01307422F2F}">
  <ds:schemaRefs/>
</ds:datastoreItem>
</file>

<file path=customXml/itemProps14.xml><?xml version="1.0" encoding="utf-8"?>
<ds:datastoreItem xmlns:ds="http://schemas.openxmlformats.org/officeDocument/2006/customXml" ds:itemID="{FF3A88EE-7A39-4FFC-8FD2-E0B316E72E38}">
  <ds:schemaRefs/>
</ds:datastoreItem>
</file>

<file path=customXml/itemProps15.xml><?xml version="1.0" encoding="utf-8"?>
<ds:datastoreItem xmlns:ds="http://schemas.openxmlformats.org/officeDocument/2006/customXml" ds:itemID="{CD8996E8-B3A5-459D-912D-80E889263F5A}">
  <ds:schemaRefs/>
</ds:datastoreItem>
</file>

<file path=customXml/itemProps16.xml><?xml version="1.0" encoding="utf-8"?>
<ds:datastoreItem xmlns:ds="http://schemas.openxmlformats.org/officeDocument/2006/customXml" ds:itemID="{1F9C6977-F300-4865-9D79-22ED824C3D1D}">
  <ds:schemaRefs/>
</ds:datastoreItem>
</file>

<file path=customXml/itemProps17.xml><?xml version="1.0" encoding="utf-8"?>
<ds:datastoreItem xmlns:ds="http://schemas.openxmlformats.org/officeDocument/2006/customXml" ds:itemID="{0A007222-EEAE-42D5-8E7B-B2C116B1361C}">
  <ds:schemaRefs/>
</ds:datastoreItem>
</file>

<file path=customXml/itemProps18.xml><?xml version="1.0" encoding="utf-8"?>
<ds:datastoreItem xmlns:ds="http://schemas.openxmlformats.org/officeDocument/2006/customXml" ds:itemID="{AEFB3330-F3CD-4FAB-A6EE-4A67A4C49B37}">
  <ds:schemaRefs/>
</ds:datastoreItem>
</file>

<file path=customXml/itemProps19.xml><?xml version="1.0" encoding="utf-8"?>
<ds:datastoreItem xmlns:ds="http://schemas.openxmlformats.org/officeDocument/2006/customXml" ds:itemID="{60430824-8861-4414-BCCC-0A5288871CA0}">
  <ds:schemaRefs/>
</ds:datastoreItem>
</file>

<file path=customXml/itemProps2.xml><?xml version="1.0" encoding="utf-8"?>
<ds:datastoreItem xmlns:ds="http://schemas.openxmlformats.org/officeDocument/2006/customXml" ds:itemID="{20C9BB18-1F12-464D-A715-687BC4114A88}">
  <ds:schemaRefs/>
</ds:datastoreItem>
</file>

<file path=customXml/itemProps20.xml><?xml version="1.0" encoding="utf-8"?>
<ds:datastoreItem xmlns:ds="http://schemas.openxmlformats.org/officeDocument/2006/customXml" ds:itemID="{29EBE39A-DB8F-452B-8F52-85829D440633}">
  <ds:schemaRefs/>
</ds:datastoreItem>
</file>

<file path=customXml/itemProps21.xml><?xml version="1.0" encoding="utf-8"?>
<ds:datastoreItem xmlns:ds="http://schemas.openxmlformats.org/officeDocument/2006/customXml" ds:itemID="{EB0757FB-7965-4C10-AB7F-C1DF7E9711C9}">
  <ds:schemaRefs/>
</ds:datastoreItem>
</file>

<file path=customXml/itemProps22.xml><?xml version="1.0" encoding="utf-8"?>
<ds:datastoreItem xmlns:ds="http://schemas.openxmlformats.org/officeDocument/2006/customXml" ds:itemID="{3DCC1A8B-ECAE-437B-8C3C-DA35C26C7F27}">
  <ds:schemaRefs/>
</ds:datastoreItem>
</file>

<file path=customXml/itemProps23.xml><?xml version="1.0" encoding="utf-8"?>
<ds:datastoreItem xmlns:ds="http://schemas.openxmlformats.org/officeDocument/2006/customXml" ds:itemID="{7DAAA04F-812D-42BB-8047-CEB784A58641}">
  <ds:schemaRefs/>
</ds:datastoreItem>
</file>

<file path=customXml/itemProps24.xml><?xml version="1.0" encoding="utf-8"?>
<ds:datastoreItem xmlns:ds="http://schemas.openxmlformats.org/officeDocument/2006/customXml" ds:itemID="{9CAE97DA-E8BA-40AA-97B2-CEF68448264A}">
  <ds:schemaRefs/>
</ds:datastoreItem>
</file>

<file path=customXml/itemProps25.xml><?xml version="1.0" encoding="utf-8"?>
<ds:datastoreItem xmlns:ds="http://schemas.openxmlformats.org/officeDocument/2006/customXml" ds:itemID="{0E1FE483-4CD2-40B5-92AF-FB20CDDC8E0A}">
  <ds:schemaRefs/>
</ds:datastoreItem>
</file>

<file path=customXml/itemProps26.xml><?xml version="1.0" encoding="utf-8"?>
<ds:datastoreItem xmlns:ds="http://schemas.openxmlformats.org/officeDocument/2006/customXml" ds:itemID="{A155CFBD-9FC5-4C7F-A950-F02E85860492}">
  <ds:schemaRefs/>
</ds:datastoreItem>
</file>

<file path=customXml/itemProps27.xml><?xml version="1.0" encoding="utf-8"?>
<ds:datastoreItem xmlns:ds="http://schemas.openxmlformats.org/officeDocument/2006/customXml" ds:itemID="{77943C7D-B584-4888-BE33-2110BBF18775}">
  <ds:schemaRefs/>
</ds:datastoreItem>
</file>

<file path=customXml/itemProps28.xml><?xml version="1.0" encoding="utf-8"?>
<ds:datastoreItem xmlns:ds="http://schemas.openxmlformats.org/officeDocument/2006/customXml" ds:itemID="{077315C4-E07A-440F-942E-97162198C0EB}">
  <ds:schemaRefs/>
</ds:datastoreItem>
</file>

<file path=customXml/itemProps3.xml><?xml version="1.0" encoding="utf-8"?>
<ds:datastoreItem xmlns:ds="http://schemas.openxmlformats.org/officeDocument/2006/customXml" ds:itemID="{4DFABF9A-DB27-4B39-8FB6-EC01F92B9901}">
  <ds:schemaRefs/>
</ds:datastoreItem>
</file>

<file path=customXml/itemProps4.xml><?xml version="1.0" encoding="utf-8"?>
<ds:datastoreItem xmlns:ds="http://schemas.openxmlformats.org/officeDocument/2006/customXml" ds:itemID="{35766FC4-2591-4838-A7C5-A7DFEB43B5FD}">
  <ds:schemaRefs/>
</ds:datastoreItem>
</file>

<file path=customXml/itemProps5.xml><?xml version="1.0" encoding="utf-8"?>
<ds:datastoreItem xmlns:ds="http://schemas.openxmlformats.org/officeDocument/2006/customXml" ds:itemID="{45819628-6518-4206-8840-82CC8D614A6A}">
  <ds:schemaRefs/>
</ds:datastoreItem>
</file>

<file path=customXml/itemProps6.xml><?xml version="1.0" encoding="utf-8"?>
<ds:datastoreItem xmlns:ds="http://schemas.openxmlformats.org/officeDocument/2006/customXml" ds:itemID="{54EF9922-7D99-46FD-A57C-BBFEBE0E8E54}">
  <ds:schemaRefs/>
</ds:datastoreItem>
</file>

<file path=customXml/itemProps7.xml><?xml version="1.0" encoding="utf-8"?>
<ds:datastoreItem xmlns:ds="http://schemas.openxmlformats.org/officeDocument/2006/customXml" ds:itemID="{F9A96F71-5B00-4C11-B75A-F070955D699C}">
  <ds:schemaRefs/>
</ds:datastoreItem>
</file>

<file path=customXml/itemProps8.xml><?xml version="1.0" encoding="utf-8"?>
<ds:datastoreItem xmlns:ds="http://schemas.openxmlformats.org/officeDocument/2006/customXml" ds:itemID="{1477B05B-ABE8-478B-9146-E4E795D850CF}">
  <ds:schemaRefs/>
</ds:datastoreItem>
</file>

<file path=customXml/itemProps9.xml><?xml version="1.0" encoding="utf-8"?>
<ds:datastoreItem xmlns:ds="http://schemas.openxmlformats.org/officeDocument/2006/customXml" ds:itemID="{7BD0DE92-34FF-4108-A83E-A3C14C4F1559}">
  <ds:schemaRefs/>
</ds:datastoreItem>
</file>

<file path=docProps/app.xml><?xml version="1.0" encoding="utf-8"?>
<Properties xmlns="http://schemas.openxmlformats.org/officeDocument/2006/extended-properties" xmlns:vt="http://schemas.openxmlformats.org/officeDocument/2006/docPropsVTypes">
  <Template/>
  <TotalTime>0</TotalTime>
  <Words>1514</Words>
  <Application>Microsoft Office PowerPoint</Application>
  <PresentationFormat>Breitbild</PresentationFormat>
  <Paragraphs>210</Paragraphs>
  <Slides>25</Slides>
  <Notes>0</Notes>
  <HiddenSlides>0</HiddenSlides>
  <MMClips>0</MMClips>
  <ScaleCrop>false</ScaleCrop>
  <HeadingPairs>
    <vt:vector size="6" baseType="variant">
      <vt:variant>
        <vt:lpstr>Verwendete Schriftarten</vt:lpstr>
      </vt:variant>
      <vt:variant>
        <vt:i4>3</vt:i4>
      </vt:variant>
      <vt:variant>
        <vt:lpstr>Design</vt:lpstr>
      </vt:variant>
      <vt:variant>
        <vt:i4>1</vt:i4>
      </vt:variant>
      <vt:variant>
        <vt:lpstr>Folientitel</vt:lpstr>
      </vt:variant>
      <vt:variant>
        <vt:i4>25</vt:i4>
      </vt:variant>
    </vt:vector>
  </HeadingPairs>
  <TitlesOfParts>
    <vt:vector size="29" baseType="lpstr">
      <vt:lpstr>Arial</vt:lpstr>
      <vt:lpstr>Calibri</vt:lpstr>
      <vt:lpstr>Wingdings</vt:lpstr>
      <vt:lpstr>blank</vt:lpstr>
      <vt:lpstr>Arzt-Patienten-Kommunikation handbuch qualitätszirkel modul für moderierende Januar 2021</vt:lpstr>
      <vt:lpstr>PowerPoint-Präsentation</vt:lpstr>
      <vt:lpstr>Ärztliche/psychotherapeutische Kommunikation</vt:lpstr>
      <vt:lpstr>Kommunikation als ärztliche/psychotherapeutische Kernkompetenz </vt:lpstr>
      <vt:lpstr>Schulz von Thun: Vier Seiten einer Nachricht</vt:lpstr>
      <vt:lpstr>PowerPoint-Präsentation</vt:lpstr>
      <vt:lpstr>Faktoren einer erfolgreichen Kommunikation</vt:lpstr>
      <vt:lpstr>Die vier Grundtypen von Patienten</vt:lpstr>
      <vt:lpstr>1. Dauertyp  (zwanghafte Grundstruktur)</vt:lpstr>
      <vt:lpstr>2. Wechseltyp (hysterische Grundstruktur)</vt:lpstr>
      <vt:lpstr>3. Der Nähetyp (depressive Grundstruktur)</vt:lpstr>
      <vt:lpstr>4. Der Distanztyp (schizoide Grundstruktur)</vt:lpstr>
      <vt:lpstr>Virginia Satir: Die vier negativen Kommunikationsarten</vt:lpstr>
      <vt:lpstr>Virginia Satir: Fünf Freiheiten</vt:lpstr>
      <vt:lpstr>PowerPoint-Präsentation</vt:lpstr>
      <vt:lpstr>Kommunikationsmodelle für die praktische Arbeit im Zirkel</vt:lpstr>
      <vt:lpstr>Arzt-Patienten-Gespräch</vt:lpstr>
      <vt:lpstr>Pacing and Leading  (nach Bandler/Grindler)</vt:lpstr>
      <vt:lpstr>Aktives Zuhören: Einen Moment mehr Zeit nehmen</vt:lpstr>
      <vt:lpstr>Paul Watzlawick: „Wenn Du mich lieben würdest, würdest Du Knoblauch essen.“ </vt:lpstr>
      <vt:lpstr>SPIKES-Modell</vt:lpstr>
      <vt:lpstr>Motivierende Gesprächsführung</vt:lpstr>
      <vt:lpstr>PowerPoint-Präsentation</vt:lpstr>
      <vt:lpstr>Wenn Sie abschließend über Kommunikation mit Patienten oder im Kollegenkreis nachdenken….</vt:lpstr>
      <vt:lpstr>Feedback</vt:lpstr>
    </vt:vector>
  </TitlesOfParts>
  <Company>KBV</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Titel der Präsentation maximal drei Zeilen 36,5 pt Bold GB</dc:title>
  <dc:creator>iquasdorf</dc:creator>
  <cp:lastModifiedBy>Klein-Reick, Tanja (KBV)</cp:lastModifiedBy>
  <cp:revision>47</cp:revision>
  <dcterms:created xsi:type="dcterms:W3CDTF">2018-08-13T09:43:11Z</dcterms:created>
  <dcterms:modified xsi:type="dcterms:W3CDTF">2021-04-13T12:42:18Z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lassifizierung">
    <vt:lpwstr>Öffentlich</vt:lpwstr>
  </property>
  <property fmtid="{D5CDD505-2E9C-101B-9397-08002B2CF9AE}" pid="3" name="Klassifizierungs-Id">
    <vt:lpwstr>6CA019EB8FF94A03814DB69A6FE59E88</vt:lpwstr>
  </property>
  <property fmtid="{D5CDD505-2E9C-101B-9397-08002B2CF9AE}" pid="4" name="Klassifizierungs-Datum">
    <vt:lpwstr>10/05/2020 09:29:22</vt:lpwstr>
  </property>
  <property fmtid="{D5CDD505-2E9C-101B-9397-08002B2CF9AE}" pid="5" name="NovaPath-SeverityName">
    <vt:lpwstr>Ohne</vt:lpwstr>
  </property>
  <property fmtid="{D5CDD505-2E9C-101B-9397-08002B2CF9AE}" pid="6" name="NovaPath-SeverityLevel">
    <vt:lpwstr>1000</vt:lpwstr>
  </property>
  <property fmtid="{D5CDD505-2E9C-101B-9397-08002B2CF9AE}" pid="7" name="Dokumenten-ID">
    <vt:lpwstr>WTFB6A5W9VAMSJBT92KPNLDF7A</vt:lpwstr>
  </property>
  <property fmtid="{D5CDD505-2E9C-101B-9397-08002B2CF9AE}" pid="8" name="NovaPath-Version">
    <vt:lpwstr>5.1.0.13233</vt:lpwstr>
  </property>
</Properties>
</file>